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57" r:id="rId4"/>
    <p:sldMasterId id="2147483918" r:id="rId5"/>
    <p:sldMasterId id="2147483958" r:id="rId6"/>
  </p:sldMasterIdLst>
  <p:notesMasterIdLst>
    <p:notesMasterId r:id="rId59"/>
  </p:notesMasterIdLst>
  <p:handoutMasterIdLst>
    <p:handoutMasterId r:id="rId60"/>
  </p:handoutMasterIdLst>
  <p:sldIdLst>
    <p:sldId id="417" r:id="rId7"/>
    <p:sldId id="416" r:id="rId8"/>
    <p:sldId id="421" r:id="rId9"/>
    <p:sldId id="948" r:id="rId10"/>
    <p:sldId id="946" r:id="rId11"/>
    <p:sldId id="887" r:id="rId12"/>
    <p:sldId id="949" r:id="rId13"/>
    <p:sldId id="947" r:id="rId14"/>
    <p:sldId id="780" r:id="rId15"/>
    <p:sldId id="930" r:id="rId16"/>
    <p:sldId id="927" r:id="rId17"/>
    <p:sldId id="926" r:id="rId18"/>
    <p:sldId id="804" r:id="rId19"/>
    <p:sldId id="931" r:id="rId20"/>
    <p:sldId id="932" r:id="rId21"/>
    <p:sldId id="941" r:id="rId22"/>
    <p:sldId id="786" r:id="rId23"/>
    <p:sldId id="928" r:id="rId24"/>
    <p:sldId id="933" r:id="rId25"/>
    <p:sldId id="936" r:id="rId26"/>
    <p:sldId id="929" r:id="rId27"/>
    <p:sldId id="950" r:id="rId28"/>
    <p:sldId id="874" r:id="rId29"/>
    <p:sldId id="934" r:id="rId30"/>
    <p:sldId id="418" r:id="rId31"/>
    <p:sldId id="920" r:id="rId32"/>
    <p:sldId id="784" r:id="rId33"/>
    <p:sldId id="953" r:id="rId34"/>
    <p:sldId id="935" r:id="rId35"/>
    <p:sldId id="369" r:id="rId36"/>
    <p:sldId id="885" r:id="rId37"/>
    <p:sldId id="779" r:id="rId38"/>
    <p:sldId id="951" r:id="rId39"/>
    <p:sldId id="875" r:id="rId40"/>
    <p:sldId id="781" r:id="rId41"/>
    <p:sldId id="952" r:id="rId42"/>
    <p:sldId id="783" r:id="rId43"/>
    <p:sldId id="940" r:id="rId44"/>
    <p:sldId id="938" r:id="rId45"/>
    <p:sldId id="878" r:id="rId46"/>
    <p:sldId id="778" r:id="rId47"/>
    <p:sldId id="925" r:id="rId48"/>
    <p:sldId id="877" r:id="rId49"/>
    <p:sldId id="862" r:id="rId50"/>
    <p:sldId id="863" r:id="rId51"/>
    <p:sldId id="868" r:id="rId52"/>
    <p:sldId id="869" r:id="rId53"/>
    <p:sldId id="872" r:id="rId54"/>
    <p:sldId id="871" r:id="rId55"/>
    <p:sldId id="942" r:id="rId56"/>
    <p:sldId id="865" r:id="rId57"/>
    <p:sldId id="766" r:id="rId58"/>
  </p:sldIdLst>
  <p:sldSz cx="9144000" cy="5143500" type="screen16x9"/>
  <p:notesSz cx="9144000" cy="6858000"/>
  <p:embeddedFontLst>
    <p:embeddedFont>
      <p:font typeface="Calibri" panose="020F0502020204030204" pitchFamily="34" charset="0"/>
      <p:regular r:id="rId61"/>
      <p:bold r:id="rId62"/>
      <p:italic r:id="rId63"/>
      <p:boldItalic r:id="rId64"/>
    </p:embeddedFont>
    <p:embeddedFont>
      <p:font typeface="Paralucent Condensed Bd" panose="02000506030000020004" pitchFamily="50" charset="0"/>
      <p:regular r:id="rId65"/>
    </p:embeddedFont>
    <p:embeddedFont>
      <p:font typeface="Paralucent Condensed Md" panose="02000506040000020004" pitchFamily="50" charset="0"/>
      <p:regular r:id="rId66"/>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930" userDrawn="1">
          <p15:clr>
            <a:srgbClr val="A4A3A4"/>
          </p15:clr>
        </p15:guide>
        <p15:guide id="3" orient="horz" pos="804" userDrawn="1">
          <p15:clr>
            <a:srgbClr val="A4A3A4"/>
          </p15:clr>
        </p15:guide>
        <p15:guide id="4" pos="4830" userDrawn="1">
          <p15:clr>
            <a:srgbClr val="A4A3A4"/>
          </p15:clr>
        </p15:guide>
        <p15:guide id="6" orient="horz" pos="1121" userDrawn="1">
          <p15:clr>
            <a:srgbClr val="A4A3A4"/>
          </p15:clr>
        </p15:guide>
        <p15:guide id="9" orient="horz" pos="2663" userDrawn="1">
          <p15:clr>
            <a:srgbClr val="A4A3A4"/>
          </p15:clr>
        </p15:guide>
        <p15:guide id="10" pos="2767" userDrawn="1">
          <p15:clr>
            <a:srgbClr val="A4A3A4"/>
          </p15:clr>
        </p15:guide>
        <p15:guide id="11" pos="29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w Jonsson" initials="SJ" lastIdx="1" clrIdx="0">
    <p:extLst>
      <p:ext uri="{19B8F6BF-5375-455C-9EA6-DF929625EA0E}">
        <p15:presenceInfo xmlns:p15="http://schemas.microsoft.com/office/powerpoint/2012/main" userId="4963c80d2bb986b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EDD4"/>
    <a:srgbClr val="EAEAE8"/>
    <a:srgbClr val="A2DBA8"/>
    <a:srgbClr val="D5D5D3"/>
    <a:srgbClr val="73CA7C"/>
    <a:srgbClr val="17A624"/>
    <a:srgbClr val="16A623"/>
    <a:srgbClr val="45B850"/>
    <a:srgbClr val="BFB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DD221-26BD-46DA-873A-1C66D4938FAE}" v="560" dt="2023-02-15T08:40:26.555"/>
  </p1510:revLst>
</p1510:revInfo>
</file>

<file path=ppt/tableStyles.xml><?xml version="1.0" encoding="utf-8"?>
<a:tblStyleLst xmlns:a="http://schemas.openxmlformats.org/drawingml/2006/main" def="{073A0DAA-6AF3-43AB-8588-CEC1D06C72B9}">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anmörkt forma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just forma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llanmörkt forma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llanmörkt format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76509" autoAdjust="0"/>
  </p:normalViewPr>
  <p:slideViewPr>
    <p:cSldViewPr snapToObjects="1">
      <p:cViewPr>
        <p:scale>
          <a:sx n="100" d="100"/>
          <a:sy n="100" d="100"/>
        </p:scale>
        <p:origin x="120" y="0"/>
      </p:cViewPr>
      <p:guideLst>
        <p:guide pos="930"/>
        <p:guide orient="horz" pos="804"/>
        <p:guide pos="4830"/>
        <p:guide orient="horz" pos="1121"/>
        <p:guide orient="horz" pos="2663"/>
        <p:guide pos="2767"/>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showGuides="1">
      <p:cViewPr varScale="1">
        <p:scale>
          <a:sx n="75" d="100"/>
          <a:sy n="75" d="100"/>
        </p:scale>
        <p:origin x="139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font" Target="fonts/font3.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font" Target="fonts/font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2.fntdata"/><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9D4EE-565A-42B6-AF56-C46840D3759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sv-SE"/>
        </a:p>
      </dgm:t>
    </dgm:pt>
    <dgm:pt modelId="{55FFCEEF-D8B8-4A85-B204-3B01A323E659}">
      <dgm:prSet phldrT="[Text]"/>
      <dgm:spPr/>
      <dgm:t>
        <a:bodyPr/>
        <a:lstStyle/>
        <a:p>
          <a:r>
            <a:rPr lang="sv-SE" dirty="0"/>
            <a:t>Den europeiska pelaren för sociala rättigheter</a:t>
          </a:r>
        </a:p>
      </dgm:t>
    </dgm:pt>
    <dgm:pt modelId="{918B8B62-0AD2-4B78-80F5-86B26345435A}" type="parTrans" cxnId="{D681506C-8DD0-4093-98E1-16F9E6358A62}">
      <dgm:prSet/>
      <dgm:spPr/>
      <dgm:t>
        <a:bodyPr/>
        <a:lstStyle/>
        <a:p>
          <a:endParaRPr lang="sv-SE"/>
        </a:p>
      </dgm:t>
    </dgm:pt>
    <dgm:pt modelId="{3D519A0D-F23A-4DD3-93C0-CC42CB93BB87}" type="sibTrans" cxnId="{D681506C-8DD0-4093-98E1-16F9E6358A62}">
      <dgm:prSet/>
      <dgm:spPr/>
      <dgm:t>
        <a:bodyPr/>
        <a:lstStyle/>
        <a:p>
          <a:endParaRPr lang="sv-SE"/>
        </a:p>
      </dgm:t>
    </dgm:pt>
    <dgm:pt modelId="{97A4BCD8-F315-404E-A673-AB63B415F52E}">
      <dgm:prSet phldrT="[Text]"/>
      <dgm:spPr/>
      <dgm:t>
        <a:bodyPr/>
        <a:lstStyle/>
        <a:p>
          <a:r>
            <a:rPr lang="sv-SE" dirty="0"/>
            <a:t>Minimilön – ej i euro men tillgång till </a:t>
          </a:r>
        </a:p>
      </dgm:t>
    </dgm:pt>
    <dgm:pt modelId="{19CD0E2B-D5DB-45A7-A61A-3C6D4FCF750B}" type="parTrans" cxnId="{60AAE5F0-6166-4F90-A6A4-0638E2454F98}">
      <dgm:prSet/>
      <dgm:spPr/>
      <dgm:t>
        <a:bodyPr/>
        <a:lstStyle/>
        <a:p>
          <a:endParaRPr lang="sv-SE"/>
        </a:p>
      </dgm:t>
    </dgm:pt>
    <dgm:pt modelId="{AAACF361-3EE2-41AB-88ED-50F7375BB021}" type="sibTrans" cxnId="{60AAE5F0-6166-4F90-A6A4-0638E2454F98}">
      <dgm:prSet/>
      <dgm:spPr/>
      <dgm:t>
        <a:bodyPr/>
        <a:lstStyle/>
        <a:p>
          <a:endParaRPr lang="sv-SE"/>
        </a:p>
      </dgm:t>
    </dgm:pt>
    <dgm:pt modelId="{27983E85-BA98-420F-AA4B-3E40BE4DB6D0}">
      <dgm:prSet phldrT="[Text]"/>
      <dgm:spPr/>
      <dgm:t>
        <a:bodyPr/>
        <a:lstStyle/>
        <a:p>
          <a:r>
            <a:rPr lang="sv-SE" dirty="0"/>
            <a:t>Plattformsarbete – särreglering (på sikt?)</a:t>
          </a:r>
        </a:p>
      </dgm:t>
    </dgm:pt>
    <dgm:pt modelId="{5C83D61F-5F92-4AFB-A84A-600F12A85082}" type="sibTrans" cxnId="{B33864BD-4AE5-4891-A8B6-14F61DDAEF72}">
      <dgm:prSet/>
      <dgm:spPr/>
      <dgm:t>
        <a:bodyPr/>
        <a:lstStyle/>
        <a:p>
          <a:endParaRPr lang="sv-SE"/>
        </a:p>
      </dgm:t>
    </dgm:pt>
    <dgm:pt modelId="{37172B83-535F-4B6D-AE2B-B4941C4AAA1F}" type="parTrans" cxnId="{B33864BD-4AE5-4891-A8B6-14F61DDAEF72}">
      <dgm:prSet/>
      <dgm:spPr/>
      <dgm:t>
        <a:bodyPr/>
        <a:lstStyle/>
        <a:p>
          <a:endParaRPr lang="sv-SE"/>
        </a:p>
      </dgm:t>
    </dgm:pt>
    <dgm:pt modelId="{13EB4573-F792-4613-9081-7BFA9FC55B02}">
      <dgm:prSet phldrT="[Text]"/>
      <dgm:spPr/>
      <dgm:t>
        <a:bodyPr/>
        <a:lstStyle/>
        <a:p>
          <a:r>
            <a:rPr lang="sv-SE" dirty="0"/>
            <a:t>Arbetsvillkor – info och rättigheter</a:t>
          </a:r>
        </a:p>
      </dgm:t>
    </dgm:pt>
    <dgm:pt modelId="{29F9BC10-086C-4902-9448-D841331D1B89}" type="parTrans" cxnId="{65076246-1B9B-4FCF-ABA5-76561D09B435}">
      <dgm:prSet/>
      <dgm:spPr/>
      <dgm:t>
        <a:bodyPr/>
        <a:lstStyle/>
        <a:p>
          <a:endParaRPr lang="sv-SE"/>
        </a:p>
      </dgm:t>
    </dgm:pt>
    <dgm:pt modelId="{1B7F46D9-107C-4523-959E-024A03553B2F}" type="sibTrans" cxnId="{65076246-1B9B-4FCF-ABA5-76561D09B435}">
      <dgm:prSet/>
      <dgm:spPr/>
      <dgm:t>
        <a:bodyPr/>
        <a:lstStyle/>
        <a:p>
          <a:endParaRPr lang="sv-SE"/>
        </a:p>
      </dgm:t>
    </dgm:pt>
    <dgm:pt modelId="{F15772F6-47A5-44A6-A871-9509CBE0E699}">
      <dgm:prSet phldrT="[Text]"/>
      <dgm:spPr/>
      <dgm:t>
        <a:bodyPr/>
        <a:lstStyle/>
        <a:p>
          <a:r>
            <a:rPr lang="sv-SE" b="1" dirty="0"/>
            <a:t>Dessutom!</a:t>
          </a:r>
          <a:r>
            <a:rPr lang="sv-SE" dirty="0"/>
            <a:t> konkurrensrätten – utökning av kartellundantaget till egenföretagare</a:t>
          </a:r>
        </a:p>
      </dgm:t>
    </dgm:pt>
    <dgm:pt modelId="{C3D00C1E-5CE7-4E28-9A51-E8E3DF7AEED9}" type="parTrans" cxnId="{EE0E74AF-5CDA-4052-8F2F-95DFB3635CFF}">
      <dgm:prSet/>
      <dgm:spPr/>
      <dgm:t>
        <a:bodyPr/>
        <a:lstStyle/>
        <a:p>
          <a:endParaRPr lang="sv-SE"/>
        </a:p>
      </dgm:t>
    </dgm:pt>
    <dgm:pt modelId="{8E80EA8B-2315-4B99-A554-9050AEF84181}" type="sibTrans" cxnId="{EE0E74AF-5CDA-4052-8F2F-95DFB3635CFF}">
      <dgm:prSet/>
      <dgm:spPr/>
      <dgm:t>
        <a:bodyPr/>
        <a:lstStyle/>
        <a:p>
          <a:endParaRPr lang="sv-SE"/>
        </a:p>
      </dgm:t>
    </dgm:pt>
    <dgm:pt modelId="{91A7BEE0-52CA-4479-A3A4-D7989CAE2211}" type="pres">
      <dgm:prSet presAssocID="{0DF9D4EE-565A-42B6-AF56-C46840D37599}" presName="Name0" presStyleCnt="0">
        <dgm:presLayoutVars>
          <dgm:chPref val="1"/>
          <dgm:dir/>
          <dgm:animOne val="branch"/>
          <dgm:animLvl val="lvl"/>
          <dgm:resizeHandles val="exact"/>
        </dgm:presLayoutVars>
      </dgm:prSet>
      <dgm:spPr/>
    </dgm:pt>
    <dgm:pt modelId="{4D7B8CB9-55A3-45D1-85C5-659B4A651A66}" type="pres">
      <dgm:prSet presAssocID="{55FFCEEF-D8B8-4A85-B204-3B01A323E659}" presName="root1" presStyleCnt="0"/>
      <dgm:spPr/>
    </dgm:pt>
    <dgm:pt modelId="{4C084F05-9E8D-4508-A02E-71460C6FB185}" type="pres">
      <dgm:prSet presAssocID="{55FFCEEF-D8B8-4A85-B204-3B01A323E659}" presName="LevelOneTextNode" presStyleLbl="node0" presStyleIdx="0" presStyleCnt="1" custLinFactX="-2907" custLinFactNeighborX="-100000" custLinFactNeighborY="-479">
        <dgm:presLayoutVars>
          <dgm:chPref val="3"/>
        </dgm:presLayoutVars>
      </dgm:prSet>
      <dgm:spPr/>
    </dgm:pt>
    <dgm:pt modelId="{82C71898-3FA6-4B59-86B1-3DD58AE2CF10}" type="pres">
      <dgm:prSet presAssocID="{55FFCEEF-D8B8-4A85-B204-3B01A323E659}" presName="level2hierChild" presStyleCnt="0"/>
      <dgm:spPr/>
    </dgm:pt>
    <dgm:pt modelId="{F4914C8A-EB50-4B7C-B480-309A089D2799}" type="pres">
      <dgm:prSet presAssocID="{29F9BC10-086C-4902-9448-D841331D1B89}" presName="conn2-1" presStyleLbl="parChTrans1D2" presStyleIdx="0" presStyleCnt="4"/>
      <dgm:spPr/>
    </dgm:pt>
    <dgm:pt modelId="{EB86FBA8-93E6-4369-8468-3F030339E528}" type="pres">
      <dgm:prSet presAssocID="{29F9BC10-086C-4902-9448-D841331D1B89}" presName="connTx" presStyleLbl="parChTrans1D2" presStyleIdx="0" presStyleCnt="4"/>
      <dgm:spPr/>
    </dgm:pt>
    <dgm:pt modelId="{788297B8-25D0-44CC-91DD-C5E490B6F641}" type="pres">
      <dgm:prSet presAssocID="{13EB4573-F792-4613-9081-7BFA9FC55B02}" presName="root2" presStyleCnt="0"/>
      <dgm:spPr/>
    </dgm:pt>
    <dgm:pt modelId="{49BDC1B7-2FA0-4E91-8D1B-F7CAA88598D7}" type="pres">
      <dgm:prSet presAssocID="{13EB4573-F792-4613-9081-7BFA9FC55B02}" presName="LevelTwoTextNode" presStyleLbl="node2" presStyleIdx="0" presStyleCnt="4" custLinFactNeighborX="33169" custLinFactNeighborY="30088">
        <dgm:presLayoutVars>
          <dgm:chPref val="3"/>
        </dgm:presLayoutVars>
      </dgm:prSet>
      <dgm:spPr/>
    </dgm:pt>
    <dgm:pt modelId="{1A4D4D54-B30E-485A-975D-8E6F8D95E8B2}" type="pres">
      <dgm:prSet presAssocID="{13EB4573-F792-4613-9081-7BFA9FC55B02}" presName="level3hierChild" presStyleCnt="0"/>
      <dgm:spPr/>
    </dgm:pt>
    <dgm:pt modelId="{81E4875B-86FF-4CC6-9AF8-978285B32EAE}" type="pres">
      <dgm:prSet presAssocID="{19CD0E2B-D5DB-45A7-A61A-3C6D4FCF750B}" presName="conn2-1" presStyleLbl="parChTrans1D2" presStyleIdx="1" presStyleCnt="4"/>
      <dgm:spPr/>
    </dgm:pt>
    <dgm:pt modelId="{B0FF5B6A-57E8-4957-9BDC-0FA181A040E3}" type="pres">
      <dgm:prSet presAssocID="{19CD0E2B-D5DB-45A7-A61A-3C6D4FCF750B}" presName="connTx" presStyleLbl="parChTrans1D2" presStyleIdx="1" presStyleCnt="4"/>
      <dgm:spPr/>
    </dgm:pt>
    <dgm:pt modelId="{717B01F7-F6D3-47E3-89C4-09D98C3F9507}" type="pres">
      <dgm:prSet presAssocID="{97A4BCD8-F315-404E-A673-AB63B415F52E}" presName="root2" presStyleCnt="0"/>
      <dgm:spPr/>
    </dgm:pt>
    <dgm:pt modelId="{B64B91FD-5B39-45F2-92B1-B78CEA785644}" type="pres">
      <dgm:prSet presAssocID="{97A4BCD8-F315-404E-A673-AB63B415F52E}" presName="LevelTwoTextNode" presStyleLbl="node2" presStyleIdx="1" presStyleCnt="4" custLinFactNeighborX="64017" custLinFactNeighborY="90385">
        <dgm:presLayoutVars>
          <dgm:chPref val="3"/>
        </dgm:presLayoutVars>
      </dgm:prSet>
      <dgm:spPr/>
    </dgm:pt>
    <dgm:pt modelId="{62A695F8-9F88-4ACE-AD05-12BD0C3555A8}" type="pres">
      <dgm:prSet presAssocID="{97A4BCD8-F315-404E-A673-AB63B415F52E}" presName="level3hierChild" presStyleCnt="0"/>
      <dgm:spPr/>
    </dgm:pt>
    <dgm:pt modelId="{48E45BAE-24C0-4785-84EE-1028D4E5D6AA}" type="pres">
      <dgm:prSet presAssocID="{C3D00C1E-5CE7-4E28-9A51-E8E3DF7AEED9}" presName="conn2-1" presStyleLbl="parChTrans1D2" presStyleIdx="2" presStyleCnt="4"/>
      <dgm:spPr/>
    </dgm:pt>
    <dgm:pt modelId="{133509CC-53D3-431C-9EFA-FB32DA99516F}" type="pres">
      <dgm:prSet presAssocID="{C3D00C1E-5CE7-4E28-9A51-E8E3DF7AEED9}" presName="connTx" presStyleLbl="parChTrans1D2" presStyleIdx="2" presStyleCnt="4"/>
      <dgm:spPr/>
    </dgm:pt>
    <dgm:pt modelId="{71FD34B3-CBA9-47D9-8301-AFFACB87D8A1}" type="pres">
      <dgm:prSet presAssocID="{F15772F6-47A5-44A6-A871-9509CBE0E699}" presName="root2" presStyleCnt="0"/>
      <dgm:spPr/>
    </dgm:pt>
    <dgm:pt modelId="{C7EBDF84-C36E-43B9-89A1-62C7EFDBBB69}" type="pres">
      <dgm:prSet presAssocID="{F15772F6-47A5-44A6-A871-9509CBE0E699}" presName="LevelTwoTextNode" presStyleLbl="node2" presStyleIdx="2" presStyleCnt="4" custLinFactY="29065" custLinFactNeighborX="7930" custLinFactNeighborY="100000">
        <dgm:presLayoutVars>
          <dgm:chPref val="3"/>
        </dgm:presLayoutVars>
      </dgm:prSet>
      <dgm:spPr/>
    </dgm:pt>
    <dgm:pt modelId="{34DF8342-1201-4F90-B21E-DF6490833429}" type="pres">
      <dgm:prSet presAssocID="{F15772F6-47A5-44A6-A871-9509CBE0E699}" presName="level3hierChild" presStyleCnt="0"/>
      <dgm:spPr/>
    </dgm:pt>
    <dgm:pt modelId="{3C3113EF-B90A-485F-9D08-9D911758E772}" type="pres">
      <dgm:prSet presAssocID="{37172B83-535F-4B6D-AE2B-B4941C4AAA1F}" presName="conn2-1" presStyleLbl="parChTrans1D2" presStyleIdx="3" presStyleCnt="4"/>
      <dgm:spPr/>
    </dgm:pt>
    <dgm:pt modelId="{C5D20CE4-4198-4875-BB11-8A575FA68F17}" type="pres">
      <dgm:prSet presAssocID="{37172B83-535F-4B6D-AE2B-B4941C4AAA1F}" presName="connTx" presStyleLbl="parChTrans1D2" presStyleIdx="3" presStyleCnt="4"/>
      <dgm:spPr/>
    </dgm:pt>
    <dgm:pt modelId="{90A49A9D-CCCD-4427-A995-53FA5724F785}" type="pres">
      <dgm:prSet presAssocID="{27983E85-BA98-420F-AA4B-3E40BE4DB6D0}" presName="root2" presStyleCnt="0"/>
      <dgm:spPr/>
    </dgm:pt>
    <dgm:pt modelId="{48F2A80E-5E55-4EC7-89E0-99354AF846B5}" type="pres">
      <dgm:prSet presAssocID="{27983E85-BA98-420F-AA4B-3E40BE4DB6D0}" presName="LevelTwoTextNode" presStyleLbl="node2" presStyleIdx="3" presStyleCnt="4" custLinFactY="-100000" custLinFactNeighborX="-48157" custLinFactNeighborY="-132886">
        <dgm:presLayoutVars>
          <dgm:chPref val="3"/>
        </dgm:presLayoutVars>
      </dgm:prSet>
      <dgm:spPr/>
    </dgm:pt>
    <dgm:pt modelId="{C84ED7F2-7BEE-45E6-8E53-0BE205F67803}" type="pres">
      <dgm:prSet presAssocID="{27983E85-BA98-420F-AA4B-3E40BE4DB6D0}" presName="level3hierChild" presStyleCnt="0"/>
      <dgm:spPr/>
    </dgm:pt>
  </dgm:ptLst>
  <dgm:cxnLst>
    <dgm:cxn modelId="{7B8D1404-2142-407C-ADB9-BA3C3DD5E5BA}" type="presOf" srcId="{19CD0E2B-D5DB-45A7-A61A-3C6D4FCF750B}" destId="{81E4875B-86FF-4CC6-9AF8-978285B32EAE}" srcOrd="0" destOrd="0" presId="urn:microsoft.com/office/officeart/2008/layout/HorizontalMultiLevelHierarchy"/>
    <dgm:cxn modelId="{3AAAA011-5787-49E0-B799-055E21B46C4C}" type="presOf" srcId="{97A4BCD8-F315-404E-A673-AB63B415F52E}" destId="{B64B91FD-5B39-45F2-92B1-B78CEA785644}" srcOrd="0" destOrd="0" presId="urn:microsoft.com/office/officeart/2008/layout/HorizontalMultiLevelHierarchy"/>
    <dgm:cxn modelId="{74897B39-CA05-4734-8341-378777617909}" type="presOf" srcId="{27983E85-BA98-420F-AA4B-3E40BE4DB6D0}" destId="{48F2A80E-5E55-4EC7-89E0-99354AF846B5}" srcOrd="0" destOrd="0" presId="urn:microsoft.com/office/officeart/2008/layout/HorizontalMultiLevelHierarchy"/>
    <dgm:cxn modelId="{D917ED42-1F70-4E2A-899C-B5FC8FAF16B3}" type="presOf" srcId="{19CD0E2B-D5DB-45A7-A61A-3C6D4FCF750B}" destId="{B0FF5B6A-57E8-4957-9BDC-0FA181A040E3}" srcOrd="1" destOrd="0" presId="urn:microsoft.com/office/officeart/2008/layout/HorizontalMultiLevelHierarchy"/>
    <dgm:cxn modelId="{65076246-1B9B-4FCF-ABA5-76561D09B435}" srcId="{55FFCEEF-D8B8-4A85-B204-3B01A323E659}" destId="{13EB4573-F792-4613-9081-7BFA9FC55B02}" srcOrd="0" destOrd="0" parTransId="{29F9BC10-086C-4902-9448-D841331D1B89}" sibTransId="{1B7F46D9-107C-4523-959E-024A03553B2F}"/>
    <dgm:cxn modelId="{ECBCA14B-77A4-48C7-ADAA-925B05F10F94}" type="presOf" srcId="{37172B83-535F-4B6D-AE2B-B4941C4AAA1F}" destId="{C5D20CE4-4198-4875-BB11-8A575FA68F17}" srcOrd="1" destOrd="0" presId="urn:microsoft.com/office/officeart/2008/layout/HorizontalMultiLevelHierarchy"/>
    <dgm:cxn modelId="{D681506C-8DD0-4093-98E1-16F9E6358A62}" srcId="{0DF9D4EE-565A-42B6-AF56-C46840D37599}" destId="{55FFCEEF-D8B8-4A85-B204-3B01A323E659}" srcOrd="0" destOrd="0" parTransId="{918B8B62-0AD2-4B78-80F5-86B26345435A}" sibTransId="{3D519A0D-F23A-4DD3-93C0-CC42CB93BB87}"/>
    <dgm:cxn modelId="{25E2C854-CDC4-4FF2-B38A-D7E937E48243}" type="presOf" srcId="{55FFCEEF-D8B8-4A85-B204-3B01A323E659}" destId="{4C084F05-9E8D-4508-A02E-71460C6FB185}" srcOrd="0" destOrd="0" presId="urn:microsoft.com/office/officeart/2008/layout/HorizontalMultiLevelHierarchy"/>
    <dgm:cxn modelId="{77287585-BFDB-41F8-8768-C8FD831C2308}" type="presOf" srcId="{0DF9D4EE-565A-42B6-AF56-C46840D37599}" destId="{91A7BEE0-52CA-4479-A3A4-D7989CAE2211}" srcOrd="0" destOrd="0" presId="urn:microsoft.com/office/officeart/2008/layout/HorizontalMultiLevelHierarchy"/>
    <dgm:cxn modelId="{8969AA9B-7244-46D9-9644-2D75623C3233}" type="presOf" srcId="{13EB4573-F792-4613-9081-7BFA9FC55B02}" destId="{49BDC1B7-2FA0-4E91-8D1B-F7CAA88598D7}" srcOrd="0" destOrd="0" presId="urn:microsoft.com/office/officeart/2008/layout/HorizontalMultiLevelHierarchy"/>
    <dgm:cxn modelId="{0B11DFA8-F769-4D2F-B718-2BE9543A755A}" type="presOf" srcId="{29F9BC10-086C-4902-9448-D841331D1B89}" destId="{EB86FBA8-93E6-4369-8468-3F030339E528}" srcOrd="1" destOrd="0" presId="urn:microsoft.com/office/officeart/2008/layout/HorizontalMultiLevelHierarchy"/>
    <dgm:cxn modelId="{EE0E74AF-5CDA-4052-8F2F-95DFB3635CFF}" srcId="{55FFCEEF-D8B8-4A85-B204-3B01A323E659}" destId="{F15772F6-47A5-44A6-A871-9509CBE0E699}" srcOrd="2" destOrd="0" parTransId="{C3D00C1E-5CE7-4E28-9A51-E8E3DF7AEED9}" sibTransId="{8E80EA8B-2315-4B99-A554-9050AEF84181}"/>
    <dgm:cxn modelId="{B33864BD-4AE5-4891-A8B6-14F61DDAEF72}" srcId="{55FFCEEF-D8B8-4A85-B204-3B01A323E659}" destId="{27983E85-BA98-420F-AA4B-3E40BE4DB6D0}" srcOrd="3" destOrd="0" parTransId="{37172B83-535F-4B6D-AE2B-B4941C4AAA1F}" sibTransId="{5C83D61F-5F92-4AFB-A84A-600F12A85082}"/>
    <dgm:cxn modelId="{2C7E7AC5-3250-4687-97F2-0561F9C91435}" type="presOf" srcId="{37172B83-535F-4B6D-AE2B-B4941C4AAA1F}" destId="{3C3113EF-B90A-485F-9D08-9D911758E772}" srcOrd="0" destOrd="0" presId="urn:microsoft.com/office/officeart/2008/layout/HorizontalMultiLevelHierarchy"/>
    <dgm:cxn modelId="{C29E7DC9-81D5-4C51-A695-874C366F7487}" type="presOf" srcId="{C3D00C1E-5CE7-4E28-9A51-E8E3DF7AEED9}" destId="{48E45BAE-24C0-4785-84EE-1028D4E5D6AA}" srcOrd="0" destOrd="0" presId="urn:microsoft.com/office/officeart/2008/layout/HorizontalMultiLevelHierarchy"/>
    <dgm:cxn modelId="{4A8BFBD9-B008-4427-9873-6BB083E87BF6}" type="presOf" srcId="{C3D00C1E-5CE7-4E28-9A51-E8E3DF7AEED9}" destId="{133509CC-53D3-431C-9EFA-FB32DA99516F}" srcOrd="1" destOrd="0" presId="urn:microsoft.com/office/officeart/2008/layout/HorizontalMultiLevelHierarchy"/>
    <dgm:cxn modelId="{60AAE5F0-6166-4F90-A6A4-0638E2454F98}" srcId="{55FFCEEF-D8B8-4A85-B204-3B01A323E659}" destId="{97A4BCD8-F315-404E-A673-AB63B415F52E}" srcOrd="1" destOrd="0" parTransId="{19CD0E2B-D5DB-45A7-A61A-3C6D4FCF750B}" sibTransId="{AAACF361-3EE2-41AB-88ED-50F7375BB021}"/>
    <dgm:cxn modelId="{B9FF12F3-9C38-4EDA-AEFC-50ADBD6299F5}" type="presOf" srcId="{29F9BC10-086C-4902-9448-D841331D1B89}" destId="{F4914C8A-EB50-4B7C-B480-309A089D2799}" srcOrd="0" destOrd="0" presId="urn:microsoft.com/office/officeart/2008/layout/HorizontalMultiLevelHierarchy"/>
    <dgm:cxn modelId="{8A3D01F6-D92A-4CFA-98C5-479AC68C0ABB}" type="presOf" srcId="{F15772F6-47A5-44A6-A871-9509CBE0E699}" destId="{C7EBDF84-C36E-43B9-89A1-62C7EFDBBB69}" srcOrd="0" destOrd="0" presId="urn:microsoft.com/office/officeart/2008/layout/HorizontalMultiLevelHierarchy"/>
    <dgm:cxn modelId="{AB4626D5-4DD3-48C4-82A9-7563B9554FA9}" type="presParOf" srcId="{91A7BEE0-52CA-4479-A3A4-D7989CAE2211}" destId="{4D7B8CB9-55A3-45D1-85C5-659B4A651A66}" srcOrd="0" destOrd="0" presId="urn:microsoft.com/office/officeart/2008/layout/HorizontalMultiLevelHierarchy"/>
    <dgm:cxn modelId="{23DEADED-A507-4C4A-92E5-C551019D3281}" type="presParOf" srcId="{4D7B8CB9-55A3-45D1-85C5-659B4A651A66}" destId="{4C084F05-9E8D-4508-A02E-71460C6FB185}" srcOrd="0" destOrd="0" presId="urn:microsoft.com/office/officeart/2008/layout/HorizontalMultiLevelHierarchy"/>
    <dgm:cxn modelId="{F49C3AE7-A4C4-4D98-91D2-B195F97BDEE2}" type="presParOf" srcId="{4D7B8CB9-55A3-45D1-85C5-659B4A651A66}" destId="{82C71898-3FA6-4B59-86B1-3DD58AE2CF10}" srcOrd="1" destOrd="0" presId="urn:microsoft.com/office/officeart/2008/layout/HorizontalMultiLevelHierarchy"/>
    <dgm:cxn modelId="{B36913B8-B03E-4CAE-A283-370700D04E62}" type="presParOf" srcId="{82C71898-3FA6-4B59-86B1-3DD58AE2CF10}" destId="{F4914C8A-EB50-4B7C-B480-309A089D2799}" srcOrd="0" destOrd="0" presId="urn:microsoft.com/office/officeart/2008/layout/HorizontalMultiLevelHierarchy"/>
    <dgm:cxn modelId="{3C6B66DF-C1A2-45A6-A2C3-59C0FDDE1D4E}" type="presParOf" srcId="{F4914C8A-EB50-4B7C-B480-309A089D2799}" destId="{EB86FBA8-93E6-4369-8468-3F030339E528}" srcOrd="0" destOrd="0" presId="urn:microsoft.com/office/officeart/2008/layout/HorizontalMultiLevelHierarchy"/>
    <dgm:cxn modelId="{B4815276-A6DC-49C4-BD87-094D3521E3B1}" type="presParOf" srcId="{82C71898-3FA6-4B59-86B1-3DD58AE2CF10}" destId="{788297B8-25D0-44CC-91DD-C5E490B6F641}" srcOrd="1" destOrd="0" presId="urn:microsoft.com/office/officeart/2008/layout/HorizontalMultiLevelHierarchy"/>
    <dgm:cxn modelId="{B2949A39-EB3D-4CE0-9735-EED51293DE19}" type="presParOf" srcId="{788297B8-25D0-44CC-91DD-C5E490B6F641}" destId="{49BDC1B7-2FA0-4E91-8D1B-F7CAA88598D7}" srcOrd="0" destOrd="0" presId="urn:microsoft.com/office/officeart/2008/layout/HorizontalMultiLevelHierarchy"/>
    <dgm:cxn modelId="{E0D8BBD9-894A-41D1-932B-05EDC341C022}" type="presParOf" srcId="{788297B8-25D0-44CC-91DD-C5E490B6F641}" destId="{1A4D4D54-B30E-485A-975D-8E6F8D95E8B2}" srcOrd="1" destOrd="0" presId="urn:microsoft.com/office/officeart/2008/layout/HorizontalMultiLevelHierarchy"/>
    <dgm:cxn modelId="{2536D3F1-877A-47EA-86C4-E32ABA3BAE6A}" type="presParOf" srcId="{82C71898-3FA6-4B59-86B1-3DD58AE2CF10}" destId="{81E4875B-86FF-4CC6-9AF8-978285B32EAE}" srcOrd="2" destOrd="0" presId="urn:microsoft.com/office/officeart/2008/layout/HorizontalMultiLevelHierarchy"/>
    <dgm:cxn modelId="{E2A21339-A5D9-44B9-B7BA-DF4FEA7EA03F}" type="presParOf" srcId="{81E4875B-86FF-4CC6-9AF8-978285B32EAE}" destId="{B0FF5B6A-57E8-4957-9BDC-0FA181A040E3}" srcOrd="0" destOrd="0" presId="urn:microsoft.com/office/officeart/2008/layout/HorizontalMultiLevelHierarchy"/>
    <dgm:cxn modelId="{8015CA7D-E6E4-41E8-BF12-D7FE17C252CC}" type="presParOf" srcId="{82C71898-3FA6-4B59-86B1-3DD58AE2CF10}" destId="{717B01F7-F6D3-47E3-89C4-09D98C3F9507}" srcOrd="3" destOrd="0" presId="urn:microsoft.com/office/officeart/2008/layout/HorizontalMultiLevelHierarchy"/>
    <dgm:cxn modelId="{35DC2C7F-09B3-4EF5-A9C5-3CB2B34D43DF}" type="presParOf" srcId="{717B01F7-F6D3-47E3-89C4-09D98C3F9507}" destId="{B64B91FD-5B39-45F2-92B1-B78CEA785644}" srcOrd="0" destOrd="0" presId="urn:microsoft.com/office/officeart/2008/layout/HorizontalMultiLevelHierarchy"/>
    <dgm:cxn modelId="{E0535AB3-0259-4B25-BFA2-C6FD2FE8D63C}" type="presParOf" srcId="{717B01F7-F6D3-47E3-89C4-09D98C3F9507}" destId="{62A695F8-9F88-4ACE-AD05-12BD0C3555A8}" srcOrd="1" destOrd="0" presId="urn:microsoft.com/office/officeart/2008/layout/HorizontalMultiLevelHierarchy"/>
    <dgm:cxn modelId="{F4F26E0D-9AC9-40A3-8715-C3119839C76A}" type="presParOf" srcId="{82C71898-3FA6-4B59-86B1-3DD58AE2CF10}" destId="{48E45BAE-24C0-4785-84EE-1028D4E5D6AA}" srcOrd="4" destOrd="0" presId="urn:microsoft.com/office/officeart/2008/layout/HorizontalMultiLevelHierarchy"/>
    <dgm:cxn modelId="{32889503-10C2-4FFC-85B4-0AF60E08D17E}" type="presParOf" srcId="{48E45BAE-24C0-4785-84EE-1028D4E5D6AA}" destId="{133509CC-53D3-431C-9EFA-FB32DA99516F}" srcOrd="0" destOrd="0" presId="urn:microsoft.com/office/officeart/2008/layout/HorizontalMultiLevelHierarchy"/>
    <dgm:cxn modelId="{2EF4B9AC-6DA8-4694-BE76-B103642AD6F8}" type="presParOf" srcId="{82C71898-3FA6-4B59-86B1-3DD58AE2CF10}" destId="{71FD34B3-CBA9-47D9-8301-AFFACB87D8A1}" srcOrd="5" destOrd="0" presId="urn:microsoft.com/office/officeart/2008/layout/HorizontalMultiLevelHierarchy"/>
    <dgm:cxn modelId="{EB507335-3549-4389-85F6-CEFF0BA6D5B2}" type="presParOf" srcId="{71FD34B3-CBA9-47D9-8301-AFFACB87D8A1}" destId="{C7EBDF84-C36E-43B9-89A1-62C7EFDBBB69}" srcOrd="0" destOrd="0" presId="urn:microsoft.com/office/officeart/2008/layout/HorizontalMultiLevelHierarchy"/>
    <dgm:cxn modelId="{370C44FD-4B5C-4D8C-A208-8FF19E3D6A1D}" type="presParOf" srcId="{71FD34B3-CBA9-47D9-8301-AFFACB87D8A1}" destId="{34DF8342-1201-4F90-B21E-DF6490833429}" srcOrd="1" destOrd="0" presId="urn:microsoft.com/office/officeart/2008/layout/HorizontalMultiLevelHierarchy"/>
    <dgm:cxn modelId="{BC30A4C9-D725-4143-915A-1A06229BCEF2}" type="presParOf" srcId="{82C71898-3FA6-4B59-86B1-3DD58AE2CF10}" destId="{3C3113EF-B90A-485F-9D08-9D911758E772}" srcOrd="6" destOrd="0" presId="urn:microsoft.com/office/officeart/2008/layout/HorizontalMultiLevelHierarchy"/>
    <dgm:cxn modelId="{F9013863-5068-4B7A-966E-AEA8C349638A}" type="presParOf" srcId="{3C3113EF-B90A-485F-9D08-9D911758E772}" destId="{C5D20CE4-4198-4875-BB11-8A575FA68F17}" srcOrd="0" destOrd="0" presId="urn:microsoft.com/office/officeart/2008/layout/HorizontalMultiLevelHierarchy"/>
    <dgm:cxn modelId="{6CFAB4F6-E0D8-4800-A413-59A725B0620B}" type="presParOf" srcId="{82C71898-3FA6-4B59-86B1-3DD58AE2CF10}" destId="{90A49A9D-CCCD-4427-A995-53FA5724F785}" srcOrd="7" destOrd="0" presId="urn:microsoft.com/office/officeart/2008/layout/HorizontalMultiLevelHierarchy"/>
    <dgm:cxn modelId="{7DF0E55E-37BB-4447-BC9C-2C9248CCDA4C}" type="presParOf" srcId="{90A49A9D-CCCD-4427-A995-53FA5724F785}" destId="{48F2A80E-5E55-4EC7-89E0-99354AF846B5}" srcOrd="0" destOrd="0" presId="urn:microsoft.com/office/officeart/2008/layout/HorizontalMultiLevelHierarchy"/>
    <dgm:cxn modelId="{9A069C23-8C74-41E3-8B34-5B10F4913B58}" type="presParOf" srcId="{90A49A9D-CCCD-4427-A995-53FA5724F785}" destId="{C84ED7F2-7BEE-45E6-8E53-0BE205F6780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113EF-B90A-485F-9D08-9D911758E772}">
      <dsp:nvSpPr>
        <dsp:cNvPr id="0" name=""/>
        <dsp:cNvSpPr/>
      </dsp:nvSpPr>
      <dsp:spPr>
        <a:xfrm>
          <a:off x="1671871" y="1704814"/>
          <a:ext cx="91440" cy="355301"/>
        </a:xfrm>
        <a:custGeom>
          <a:avLst/>
          <a:gdLst/>
          <a:ahLst/>
          <a:cxnLst/>
          <a:rect l="0" t="0" r="0" b="0"/>
          <a:pathLst>
            <a:path>
              <a:moveTo>
                <a:pt x="45720" y="355301"/>
              </a:moveTo>
              <a:lnTo>
                <a:pt x="87023" y="355301"/>
              </a:lnTo>
              <a:lnTo>
                <a:pt x="87023" y="0"/>
              </a:lnTo>
              <a:lnTo>
                <a:pt x="12832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sv-SE" sz="500" kern="1200"/>
        </a:p>
      </dsp:txBody>
      <dsp:txXfrm>
        <a:off x="1708472" y="1873345"/>
        <a:ext cx="18238" cy="18238"/>
      </dsp:txXfrm>
    </dsp:sp>
    <dsp:sp modelId="{48E45BAE-24C0-4785-84EE-1028D4E5D6AA}">
      <dsp:nvSpPr>
        <dsp:cNvPr id="0" name=""/>
        <dsp:cNvSpPr/>
      </dsp:nvSpPr>
      <dsp:spPr>
        <a:xfrm>
          <a:off x="1717591" y="2060116"/>
          <a:ext cx="1522767" cy="1499655"/>
        </a:xfrm>
        <a:custGeom>
          <a:avLst/>
          <a:gdLst/>
          <a:ahLst/>
          <a:cxnLst/>
          <a:rect l="0" t="0" r="0" b="0"/>
          <a:pathLst>
            <a:path>
              <a:moveTo>
                <a:pt x="0" y="0"/>
              </a:moveTo>
              <a:lnTo>
                <a:pt x="761383" y="0"/>
              </a:lnTo>
              <a:lnTo>
                <a:pt x="761383" y="1499655"/>
              </a:lnTo>
              <a:lnTo>
                <a:pt x="1522767" y="14996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sv-SE" sz="900" kern="1200"/>
        </a:p>
      </dsp:txBody>
      <dsp:txXfrm>
        <a:off x="2425544" y="2756512"/>
        <a:ext cx="106861" cy="106861"/>
      </dsp:txXfrm>
    </dsp:sp>
    <dsp:sp modelId="{81E4875B-86FF-4CC6-9AF8-978285B32EAE}">
      <dsp:nvSpPr>
        <dsp:cNvPr id="0" name=""/>
        <dsp:cNvSpPr/>
      </dsp:nvSpPr>
      <dsp:spPr>
        <a:xfrm>
          <a:off x="1717591" y="2060116"/>
          <a:ext cx="2962929" cy="218296"/>
        </a:xfrm>
        <a:custGeom>
          <a:avLst/>
          <a:gdLst/>
          <a:ahLst/>
          <a:cxnLst/>
          <a:rect l="0" t="0" r="0" b="0"/>
          <a:pathLst>
            <a:path>
              <a:moveTo>
                <a:pt x="0" y="0"/>
              </a:moveTo>
              <a:lnTo>
                <a:pt x="1481464" y="0"/>
              </a:lnTo>
              <a:lnTo>
                <a:pt x="1481464" y="218296"/>
              </a:lnTo>
              <a:lnTo>
                <a:pt x="2962929" y="2182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sv-SE" sz="1200" kern="1200"/>
        </a:p>
      </dsp:txBody>
      <dsp:txXfrm>
        <a:off x="3124782" y="2094990"/>
        <a:ext cx="148548" cy="148548"/>
      </dsp:txXfrm>
    </dsp:sp>
    <dsp:sp modelId="{F4914C8A-EB50-4B7C-B480-309A089D2799}">
      <dsp:nvSpPr>
        <dsp:cNvPr id="0" name=""/>
        <dsp:cNvSpPr/>
      </dsp:nvSpPr>
      <dsp:spPr>
        <a:xfrm>
          <a:off x="1717591" y="827825"/>
          <a:ext cx="2170836" cy="1232290"/>
        </a:xfrm>
        <a:custGeom>
          <a:avLst/>
          <a:gdLst/>
          <a:ahLst/>
          <a:cxnLst/>
          <a:rect l="0" t="0" r="0" b="0"/>
          <a:pathLst>
            <a:path>
              <a:moveTo>
                <a:pt x="0" y="1232290"/>
              </a:moveTo>
              <a:lnTo>
                <a:pt x="1085418" y="1232290"/>
              </a:lnTo>
              <a:lnTo>
                <a:pt x="1085418" y="0"/>
              </a:lnTo>
              <a:lnTo>
                <a:pt x="21708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sv-SE" sz="1000" kern="1200"/>
        </a:p>
      </dsp:txBody>
      <dsp:txXfrm>
        <a:off x="2740604" y="1381565"/>
        <a:ext cx="124810" cy="124810"/>
      </dsp:txXfrm>
    </dsp:sp>
    <dsp:sp modelId="{4C084F05-9E8D-4508-A02E-71460C6FB185}">
      <dsp:nvSpPr>
        <dsp:cNvPr id="0" name=""/>
        <dsp:cNvSpPr/>
      </dsp:nvSpPr>
      <dsp:spPr>
        <a:xfrm rot="16200000">
          <a:off x="-733946" y="1668693"/>
          <a:ext cx="4120232" cy="7828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sv-SE" sz="3200" kern="1200" dirty="0"/>
            <a:t>Den europeiska pelaren för sociala rättigheter</a:t>
          </a:r>
        </a:p>
      </dsp:txBody>
      <dsp:txXfrm>
        <a:off x="-733946" y="1668693"/>
        <a:ext cx="4120232" cy="782844"/>
      </dsp:txXfrm>
    </dsp:sp>
    <dsp:sp modelId="{49BDC1B7-2FA0-4E91-8D1B-F7CAA88598D7}">
      <dsp:nvSpPr>
        <dsp:cNvPr id="0" name=""/>
        <dsp:cNvSpPr/>
      </dsp:nvSpPr>
      <dsp:spPr>
        <a:xfrm>
          <a:off x="3888428" y="436403"/>
          <a:ext cx="2567728" cy="7828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dirty="0"/>
            <a:t>Arbetsvillkor – info och rättigheter</a:t>
          </a:r>
        </a:p>
      </dsp:txBody>
      <dsp:txXfrm>
        <a:off x="3888428" y="436403"/>
        <a:ext cx="2567728" cy="782844"/>
      </dsp:txXfrm>
    </dsp:sp>
    <dsp:sp modelId="{B64B91FD-5B39-45F2-92B1-B78CEA785644}">
      <dsp:nvSpPr>
        <dsp:cNvPr id="0" name=""/>
        <dsp:cNvSpPr/>
      </dsp:nvSpPr>
      <dsp:spPr>
        <a:xfrm>
          <a:off x="4680521" y="1886990"/>
          <a:ext cx="2567728" cy="7828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dirty="0"/>
            <a:t>Minimilön – ej i euro men tillgång till </a:t>
          </a:r>
        </a:p>
      </dsp:txBody>
      <dsp:txXfrm>
        <a:off x="4680521" y="1886990"/>
        <a:ext cx="2567728" cy="782844"/>
      </dsp:txXfrm>
    </dsp:sp>
    <dsp:sp modelId="{C7EBDF84-C36E-43B9-89A1-62C7EFDBBB69}">
      <dsp:nvSpPr>
        <dsp:cNvPr id="0" name=""/>
        <dsp:cNvSpPr/>
      </dsp:nvSpPr>
      <dsp:spPr>
        <a:xfrm>
          <a:off x="3240359" y="3168349"/>
          <a:ext cx="2567728" cy="7828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b="1" kern="1200" dirty="0"/>
            <a:t>Dessutom!</a:t>
          </a:r>
          <a:r>
            <a:rPr lang="sv-SE" sz="2200" kern="1200" dirty="0"/>
            <a:t> konkurrensrätten – utökning av kartellundantaget till egenföretagare</a:t>
          </a:r>
        </a:p>
      </dsp:txBody>
      <dsp:txXfrm>
        <a:off x="3240359" y="3168349"/>
        <a:ext cx="2567728" cy="782844"/>
      </dsp:txXfrm>
    </dsp:sp>
    <dsp:sp modelId="{48F2A80E-5E55-4EC7-89E0-99354AF846B5}">
      <dsp:nvSpPr>
        <dsp:cNvPr id="0" name=""/>
        <dsp:cNvSpPr/>
      </dsp:nvSpPr>
      <dsp:spPr>
        <a:xfrm>
          <a:off x="1800197" y="1313392"/>
          <a:ext cx="2567728" cy="7828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sv-SE" sz="2200" kern="1200" dirty="0"/>
            <a:t>Plattformsarbete – särreglering (på sikt?)</a:t>
          </a:r>
        </a:p>
      </dsp:txBody>
      <dsp:txXfrm>
        <a:off x="1800197" y="1313392"/>
        <a:ext cx="2567728" cy="78284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F516ADA1-52B6-CF4B-9EB8-568969079E1D}"/>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763F7B7-862F-B842-88E9-59AB09F1373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EA36331-BF4F-554A-AF08-860CAFF9E95F}" type="datetimeFigureOut">
              <a:rPr lang="sv-SE" smtClean="0"/>
              <a:t>2023-02-14</a:t>
            </a:fld>
            <a:endParaRPr lang="sv-SE"/>
          </a:p>
        </p:txBody>
      </p:sp>
      <p:sp>
        <p:nvSpPr>
          <p:cNvPr id="4" name="Platshållare för sidfot 3">
            <a:extLst>
              <a:ext uri="{FF2B5EF4-FFF2-40B4-BE49-F238E27FC236}">
                <a16:creationId xmlns:a16="http://schemas.microsoft.com/office/drawing/2014/main" id="{9B67C680-4380-8542-A99E-D5D7022AD4D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38230753-AED5-DB47-A820-2DF8E51A9930}"/>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06B8AD3-AE3B-C749-AEB4-936971CC006A}" type="slidenum">
              <a:rPr lang="sv-SE" smtClean="0"/>
              <a:t>‹#›</a:t>
            </a:fld>
            <a:endParaRPr lang="sv-SE"/>
          </a:p>
        </p:txBody>
      </p:sp>
    </p:spTree>
    <p:extLst>
      <p:ext uri="{BB962C8B-B14F-4D97-AF65-F5344CB8AC3E}">
        <p14:creationId xmlns:p14="http://schemas.microsoft.com/office/powerpoint/2010/main" val="856584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59F5D1F-1F13-2B47-98A1-536B8072230E}" type="datetimeFigureOut">
              <a:rPr lang="sv-SE" smtClean="0"/>
              <a:t>2023-02-14</a:t>
            </a:fld>
            <a:endParaRPr lang="sv-SE"/>
          </a:p>
        </p:txBody>
      </p:sp>
      <p:sp>
        <p:nvSpPr>
          <p:cNvPr id="4" name="Platshållare för bildobjekt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07A8ACA6-C841-674B-B8D6-1F7FC3C6174E}" type="slidenum">
              <a:rPr lang="sv-SE" smtClean="0"/>
              <a:t>‹#›</a:t>
            </a:fld>
            <a:endParaRPr lang="sv-SE"/>
          </a:p>
        </p:txBody>
      </p:sp>
    </p:spTree>
    <p:extLst>
      <p:ext uri="{BB962C8B-B14F-4D97-AF65-F5344CB8AC3E}">
        <p14:creationId xmlns:p14="http://schemas.microsoft.com/office/powerpoint/2010/main" val="1789860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anställning, arbetsledning och tillgång till egenföretagande (t.ex. mjukvara för sortering av cv:n i samband med rekrytering). Såväl modellaspekter, integritetsfrågor, frågor om anställningsförfaranden aktualiseras liksom även frågor om arbetsmiljö, jämställdhet och mångfald</a:t>
            </a:r>
            <a:endParaRPr lang="sv-SE" dirty="0"/>
          </a:p>
        </p:txBody>
      </p:sp>
      <p:sp>
        <p:nvSpPr>
          <p:cNvPr id="4" name="Platshållare för bildnummer 3"/>
          <p:cNvSpPr>
            <a:spLocks noGrp="1"/>
          </p:cNvSpPr>
          <p:nvPr>
            <p:ph type="sldNum" sz="quarter" idx="5"/>
          </p:nvPr>
        </p:nvSpPr>
        <p:spPr/>
        <p:txBody>
          <a:bodyPr/>
          <a:lstStyle/>
          <a:p>
            <a:fld id="{4CCBDA99-F647-4E71-B2A8-95D08775AE13}" type="slidenum">
              <a:rPr lang="sv-SE" smtClean="0"/>
              <a:t>52</a:t>
            </a:fld>
            <a:endParaRPr lang="sv-SE"/>
          </a:p>
        </p:txBody>
      </p:sp>
    </p:spTree>
    <p:extLst>
      <p:ext uri="{BB962C8B-B14F-4D97-AF65-F5344CB8AC3E}">
        <p14:creationId xmlns:p14="http://schemas.microsoft.com/office/powerpoint/2010/main" val="1795347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p:bg>
      <p:bgPr>
        <a:solidFill>
          <a:schemeClr val="tx2"/>
        </a:solidFill>
        <a:effectLst/>
      </p:bgPr>
    </p:bg>
    <p:spTree>
      <p:nvGrpSpPr>
        <p:cNvPr id="1" name=""/>
        <p:cNvGrpSpPr/>
        <p:nvPr/>
      </p:nvGrpSpPr>
      <p:grpSpPr>
        <a:xfrm>
          <a:off x="0" y="0"/>
          <a:ext cx="0" cy="0"/>
          <a:chOff x="0" y="0"/>
          <a:chExt cx="0" cy="0"/>
        </a:xfrm>
      </p:grpSpPr>
      <p:pic>
        <p:nvPicPr>
          <p:cNvPr id="29" name="Bildobjekt 28" descr="En bild som visar bord, hatt&#10;&#10;Automatiskt genererad beskrivning">
            <a:extLst>
              <a:ext uri="{FF2B5EF4-FFF2-40B4-BE49-F238E27FC236}">
                <a16:creationId xmlns:a16="http://schemas.microsoft.com/office/drawing/2014/main" id="{40F0FE64-0C0A-42DD-BDC8-7F88A077F3B6}"/>
              </a:ext>
            </a:extLst>
          </p:cNvPr>
          <p:cNvPicPr>
            <a:picLocks noChangeAspect="1"/>
          </p:cNvPicPr>
          <p:nvPr userDrawn="1"/>
        </p:nvPicPr>
        <p:blipFill>
          <a:blip r:embed="rId2"/>
          <a:stretch>
            <a:fillRect/>
          </a:stretch>
        </p:blipFill>
        <p:spPr>
          <a:xfrm>
            <a:off x="1338" y="0"/>
            <a:ext cx="9141324" cy="5143500"/>
          </a:xfrm>
          <a:prstGeom prst="rect">
            <a:avLst/>
          </a:prstGeom>
        </p:spPr>
      </p:pic>
      <p:sp>
        <p:nvSpPr>
          <p:cNvPr id="23" name="Rubrik 1">
            <a:extLst>
              <a:ext uri="{FF2B5EF4-FFF2-40B4-BE49-F238E27FC236}">
                <a16:creationId xmlns:a16="http://schemas.microsoft.com/office/drawing/2014/main" id="{DB7AAAF1-B566-49B9-97E1-FE0F7239EF1A}"/>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2" name="Underrubrik 2">
            <a:extLst>
              <a:ext uri="{FF2B5EF4-FFF2-40B4-BE49-F238E27FC236}">
                <a16:creationId xmlns:a16="http://schemas.microsoft.com/office/drawing/2014/main" id="{7C42A7AD-C52B-4CD0-89A3-A84206006C5C}"/>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11" name="Platshållare för Datum 18">
            <a:extLst>
              <a:ext uri="{FF2B5EF4-FFF2-40B4-BE49-F238E27FC236}">
                <a16:creationId xmlns:a16="http://schemas.microsoft.com/office/drawing/2014/main" id="{318229C7-8FA2-422A-8FF5-83E092D6E57C}"/>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10" name="Platshållare för Namn 19">
            <a:extLst>
              <a:ext uri="{FF2B5EF4-FFF2-40B4-BE49-F238E27FC236}">
                <a16:creationId xmlns:a16="http://schemas.microsoft.com/office/drawing/2014/main" id="{8A1251E7-BB30-433D-BED2-9FBC84E7872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9" name="Platshållare för logga 20">
            <a:extLst>
              <a:ext uri="{FF2B5EF4-FFF2-40B4-BE49-F238E27FC236}">
                <a16:creationId xmlns:a16="http://schemas.microsoft.com/office/drawing/2014/main" id="{004E9676-D726-4D37-A51F-C4E3F9A07EE2}"/>
              </a:ext>
            </a:extLst>
          </p:cNvPr>
          <p:cNvSpPr>
            <a:spLocks noGrp="1"/>
          </p:cNvSpPr>
          <p:nvPr>
            <p:ph type="body" sz="quarter" idx="14" hasCustomPrompt="1"/>
          </p:nvPr>
        </p:nvSpPr>
        <p:spPr>
          <a:xfrm>
            <a:off x="5950800" y="4529703"/>
            <a:ext cx="1684800" cy="273600"/>
          </a:xfrm>
          <a:prstGeom prst="rect">
            <a:avLst/>
          </a:prstGeom>
          <a:blipFill>
            <a:blip r:embed="rId3"/>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pic>
        <p:nvPicPr>
          <p:cNvPr id="4" name="Bildobjekt 3">
            <a:extLst>
              <a:ext uri="{FF2B5EF4-FFF2-40B4-BE49-F238E27FC236}">
                <a16:creationId xmlns:a16="http://schemas.microsoft.com/office/drawing/2014/main" id="{7E9CB516-49B6-400A-8CA7-B09D2CC6B201}"/>
              </a:ext>
            </a:extLst>
          </p:cNvPr>
          <p:cNvPicPr>
            <a:picLocks noChangeAspect="1"/>
          </p:cNvPicPr>
          <p:nvPr userDrawn="1"/>
        </p:nvPicPr>
        <p:blipFill>
          <a:blip r:embed="rId4"/>
          <a:stretch>
            <a:fillRect/>
          </a:stretch>
        </p:blipFill>
        <p:spPr>
          <a:xfrm>
            <a:off x="5682" y="0"/>
            <a:ext cx="9132635" cy="5143500"/>
          </a:xfrm>
          <a:prstGeom prst="rect">
            <a:avLst/>
          </a:prstGeom>
        </p:spPr>
      </p:pic>
    </p:spTree>
    <p:extLst>
      <p:ext uri="{BB962C8B-B14F-4D97-AF65-F5344CB8AC3E}">
        <p14:creationId xmlns:p14="http://schemas.microsoft.com/office/powerpoint/2010/main" val="2674121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llage 1">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accent3"/>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accent1"/>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accent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3628542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range">
    <p:bg>
      <p:bgPr>
        <a:solidFill>
          <a:schemeClr val="accent2"/>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0FC2E5F2-2122-4A9C-A5AE-AC789FC4730E}"/>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E11A8EAA-D90F-48E2-A3BB-3FBA5B89106C}"/>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4272813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turkos">
    <p:bg>
      <p:bgPr>
        <a:solidFill>
          <a:schemeClr val="accent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B687A679-1D12-495A-BE73-817977415D44}"/>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1B62397-51F2-4007-988B-9E15A9B7CCE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datum 3">
            <a:extLst>
              <a:ext uri="{FF2B5EF4-FFF2-40B4-BE49-F238E27FC236}">
                <a16:creationId xmlns:a16="http://schemas.microsoft.com/office/drawing/2014/main" id="{A5A52DF7-739D-46A8-B40B-41B574056C89}"/>
              </a:ext>
            </a:extLst>
          </p:cNvPr>
          <p:cNvSpPr>
            <a:spLocks noGrp="1"/>
          </p:cNvSpPr>
          <p:nvPr>
            <p:ph type="dt" sz="half" idx="10"/>
          </p:nvPr>
        </p:nvSpPr>
        <p:spPr>
          <a:xfrm>
            <a:off x="1439862" y="4800601"/>
            <a:ext cx="442333" cy="152017"/>
          </a:xfrm>
        </p:spPr>
        <p:txBody>
          <a:bodyPr/>
          <a:lstStyle/>
          <a:p>
            <a:endParaRPr lang="sv-SE"/>
          </a:p>
        </p:txBody>
      </p:sp>
      <p:sp>
        <p:nvSpPr>
          <p:cNvPr id="12" name="Platshållare för sidfot 4">
            <a:extLst>
              <a:ext uri="{FF2B5EF4-FFF2-40B4-BE49-F238E27FC236}">
                <a16:creationId xmlns:a16="http://schemas.microsoft.com/office/drawing/2014/main" id="{B2AC70CC-F6A3-4BB3-9C9F-215D0C10177D}"/>
              </a:ext>
            </a:extLst>
          </p:cNvPr>
          <p:cNvSpPr>
            <a:spLocks noGrp="1"/>
          </p:cNvSpPr>
          <p:nvPr>
            <p:ph type="ftr" sz="quarter" idx="11"/>
          </p:nvPr>
        </p:nvSpPr>
        <p:spPr>
          <a:xfrm>
            <a:off x="1882196" y="4800601"/>
            <a:ext cx="5004000" cy="152017"/>
          </a:xfrm>
        </p:spPr>
        <p:txBody>
          <a:bodyPr/>
          <a:lstStyle/>
          <a:p>
            <a:r>
              <a:rPr lang="sv-SE"/>
              <a:t>Unionen</a:t>
            </a:r>
          </a:p>
        </p:txBody>
      </p:sp>
      <p:sp>
        <p:nvSpPr>
          <p:cNvPr id="13" name="Platshållare för bildnummer 5">
            <a:extLst>
              <a:ext uri="{FF2B5EF4-FFF2-40B4-BE49-F238E27FC236}">
                <a16:creationId xmlns:a16="http://schemas.microsoft.com/office/drawing/2014/main" id="{78EB3CC3-4DFC-4004-9609-A112046BCC16}"/>
              </a:ext>
            </a:extLst>
          </p:cNvPr>
          <p:cNvSpPr>
            <a:spLocks noGrp="1"/>
          </p:cNvSpPr>
          <p:nvPr>
            <p:ph type="sldNum" sz="quarter" idx="12"/>
          </p:nvPr>
        </p:nvSpPr>
        <p:spPr>
          <a:xfrm>
            <a:off x="7068722" y="4800601"/>
            <a:ext cx="563977" cy="152017"/>
          </a:xfrm>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425493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F91A4276-37C8-4F8F-B1D1-99E40111EEE8}"/>
              </a:ext>
            </a:extLst>
          </p:cNvPr>
          <p:cNvSpPr>
            <a:spLocks noGrp="1"/>
          </p:cNvSpPr>
          <p:nvPr>
            <p:ph type="title"/>
          </p:nvPr>
        </p:nvSpPr>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30ADDD41-1200-4EB2-8BBF-4A1DCBCA1332}"/>
              </a:ext>
            </a:extLst>
          </p:cNvPr>
          <p:cNvSpPr>
            <a:spLocks noGrp="1"/>
          </p:cNvSpPr>
          <p:nvPr>
            <p:ph idx="1"/>
          </p:nvPr>
        </p:nvSpPr>
        <p:spPr>
          <a:xfrm>
            <a:off x="1439863" y="1851026"/>
            <a:ext cx="2952000" cy="2376488"/>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12" name="Platshållare för innehåll 3">
            <a:extLst>
              <a:ext uri="{FF2B5EF4-FFF2-40B4-BE49-F238E27FC236}">
                <a16:creationId xmlns:a16="http://schemas.microsoft.com/office/drawing/2014/main" id="{D4F950D5-402F-4816-AEB2-84DA12548286}"/>
              </a:ext>
            </a:extLst>
          </p:cNvPr>
          <p:cNvSpPr>
            <a:spLocks noGrp="1"/>
          </p:cNvSpPr>
          <p:nvPr>
            <p:ph idx="13"/>
          </p:nvPr>
        </p:nvSpPr>
        <p:spPr>
          <a:xfrm>
            <a:off x="4667252" y="1851025"/>
            <a:ext cx="2952000" cy="2376487"/>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4">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5">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6">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986630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vå innehållsdela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CEAFF5DC-AC7C-4DC6-A054-28540C0A885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5" name="Platshållare för innehåll 2">
            <a:extLst>
              <a:ext uri="{FF2B5EF4-FFF2-40B4-BE49-F238E27FC236}">
                <a16:creationId xmlns:a16="http://schemas.microsoft.com/office/drawing/2014/main" id="{AA929816-9B34-45CE-8FE2-E46F09D3ED26}"/>
              </a:ext>
            </a:extLst>
          </p:cNvPr>
          <p:cNvSpPr>
            <a:spLocks noGrp="1"/>
          </p:cNvSpPr>
          <p:nvPr>
            <p:ph sz="quarter" idx="17"/>
          </p:nvPr>
        </p:nvSpPr>
        <p:spPr>
          <a:xfrm>
            <a:off x="1439862" y="1851026"/>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3">
            <a:extLst>
              <a:ext uri="{FF2B5EF4-FFF2-40B4-BE49-F238E27FC236}">
                <a16:creationId xmlns:a16="http://schemas.microsoft.com/office/drawing/2014/main" id="{D62E3FC1-2727-45F2-BFFA-5BE138085F31}"/>
              </a:ext>
            </a:extLst>
          </p:cNvPr>
          <p:cNvSpPr>
            <a:spLocks noGrp="1"/>
          </p:cNvSpPr>
          <p:nvPr>
            <p:ph sz="quarter" idx="18"/>
          </p:nvPr>
        </p:nvSpPr>
        <p:spPr>
          <a:xfrm>
            <a:off x="4667250" y="1851027"/>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datum 4">
            <a:extLst>
              <a:ext uri="{FF2B5EF4-FFF2-40B4-BE49-F238E27FC236}">
                <a16:creationId xmlns:a16="http://schemas.microsoft.com/office/drawing/2014/main" id="{E64F4680-B481-42F5-BE0E-09008A1FF878}"/>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7" name="Platshållare för sidfot 5">
            <a:extLst>
              <a:ext uri="{FF2B5EF4-FFF2-40B4-BE49-F238E27FC236}">
                <a16:creationId xmlns:a16="http://schemas.microsoft.com/office/drawing/2014/main" id="{332D13A2-BC8D-4405-B4EF-70D3858FA2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8" name="Platshållare för bildnummer 6">
            <a:extLst>
              <a:ext uri="{FF2B5EF4-FFF2-40B4-BE49-F238E27FC236}">
                <a16:creationId xmlns:a16="http://schemas.microsoft.com/office/drawing/2014/main" id="{1604C77E-6396-4E7B-BAE3-4B905E98589A}"/>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5839722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vå textspalte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7568A4C-C7AB-4D1F-8D48-4582B4D36DD4}"/>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3536267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vå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096DA752-4240-43F5-B9EF-12839FEC8F02}"/>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19B2E84C-F785-42A8-AB76-8752E5E9199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solidFill>
                  <a:srgbClr val="000000"/>
                </a:solidFill>
              </a:defRPr>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2" name="Platshållare för datum 3">
            <a:extLst>
              <a:ext uri="{FF2B5EF4-FFF2-40B4-BE49-F238E27FC236}">
                <a16:creationId xmlns:a16="http://schemas.microsoft.com/office/drawing/2014/main" id="{654255FF-3891-4F6C-92B8-17326131D486}"/>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8D8324D5-E350-4326-93E8-10C1FC04586C}"/>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0E6AC4DE-469D-4FE5-9583-9DFE0862BCF7}"/>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1228123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yra textspal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8BD86-5FC8-4D2B-90B1-6AA8D2B66893}"/>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chemeClr val="bg2"/>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42912002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yra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ABC6C6-8364-42C6-8147-B90D060CD007}"/>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86321DA5-D654-4769-B9C1-A4D0D9935202}"/>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rgbClr val="000000"/>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3" name="Platshållare för datum 3">
            <a:extLst>
              <a:ext uri="{FF2B5EF4-FFF2-40B4-BE49-F238E27FC236}">
                <a16:creationId xmlns:a16="http://schemas.microsoft.com/office/drawing/2014/main" id="{4576DA7A-B89E-4B08-B8D7-C96484D43A0B}"/>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F3D73AD0-F6B8-473A-B08C-C2E70F6232A2}"/>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B158F47F-ED6D-45DC-A426-D55C21C9FE56}"/>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7179432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63AE241-D740-4E6D-BB6A-3E22E8D265BF}"/>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vert="horz" lIns="0" tIns="0" rIns="0" bIns="0" rtlCol="0" anchor="t" anchorCtr="0">
            <a:noAutofit/>
          </a:bodyPr>
          <a:lstStyle>
            <a:lvl1pPr marL="0" indent="0" algn="l">
              <a:lnSpc>
                <a:spcPts val="1800"/>
              </a:lnSpc>
              <a:spcBef>
                <a:spcPts val="0"/>
              </a:spcBef>
              <a:spcAft>
                <a:spcPts val="0"/>
              </a:spcAft>
              <a:buNone/>
              <a:defRPr lang="sv-SE" sz="2000" dirty="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nSpc>
                <a:spcPts val="1800"/>
              </a:lnSpc>
              <a:spcBef>
                <a:spcPts val="0"/>
              </a:spcBef>
              <a:buNone/>
            </a:pPr>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3075"/>
            <a:ext cx="6192837" cy="2484438"/>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2" name="Platshållare för datum 4">
            <a:extLst>
              <a:ext uri="{FF2B5EF4-FFF2-40B4-BE49-F238E27FC236}">
                <a16:creationId xmlns:a16="http://schemas.microsoft.com/office/drawing/2014/main" id="{99C2D421-76C4-4517-9667-056941D2092F}"/>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3" name="Platshållare för sidfot 5">
            <a:extLst>
              <a:ext uri="{FF2B5EF4-FFF2-40B4-BE49-F238E27FC236}">
                <a16:creationId xmlns:a16="http://schemas.microsoft.com/office/drawing/2014/main" id="{0FB5A3FD-4C07-429D-86AB-8064DD8D90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7" name="Platshållare för bildnummer 6">
            <a:extLst>
              <a:ext uri="{FF2B5EF4-FFF2-40B4-BE49-F238E27FC236}">
                <a16:creationId xmlns:a16="http://schemas.microsoft.com/office/drawing/2014/main" id="{3788F499-BB05-451E-941F-F57DCBF95F59}"/>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029240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agram och innehå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ubrik 1">
            <a:extLst>
              <a:ext uri="{FF2B5EF4-FFF2-40B4-BE49-F238E27FC236}">
                <a16:creationId xmlns:a16="http://schemas.microsoft.com/office/drawing/2014/main" id="{5874AD29-304E-4783-AE9C-0E7397CCF4E4}"/>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tIns="0" bIns="0" anchor="t" anchorCtr="0">
            <a:noAutofit/>
          </a:bodyPr>
          <a:lstStyle>
            <a:lvl1pPr marL="0" indent="0" algn="l">
              <a:lnSpc>
                <a:spcPts val="1800"/>
              </a:lnSpc>
              <a:spcBef>
                <a:spcPts val="0"/>
              </a:spcBef>
              <a:spcAft>
                <a:spcPts val="0"/>
              </a:spcAft>
              <a:buNone/>
              <a:defRPr sz="20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8636"/>
            <a:ext cx="3205711" cy="2478875"/>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10" name="Platshållare för text 4">
            <a:extLst>
              <a:ext uri="{FF2B5EF4-FFF2-40B4-BE49-F238E27FC236}">
                <a16:creationId xmlns:a16="http://schemas.microsoft.com/office/drawing/2014/main" id="{8BDC34E3-A143-4223-B758-186103DFBCE0}"/>
              </a:ext>
            </a:extLst>
          </p:cNvPr>
          <p:cNvSpPr>
            <a:spLocks noGrp="1"/>
          </p:cNvSpPr>
          <p:nvPr>
            <p:ph type="body" sz="quarter" idx="15" hasCustomPrompt="1"/>
          </p:nvPr>
        </p:nvSpPr>
        <p:spPr>
          <a:xfrm>
            <a:off x="4845268" y="1748635"/>
            <a:ext cx="2773981" cy="2478877"/>
          </a:xfrm>
        </p:spPr>
        <p:txBody>
          <a:bodyPr/>
          <a:lstStyle>
            <a:lvl1pPr marL="216000" indent="-216000">
              <a:lnSpc>
                <a:spcPts val="1800"/>
              </a:lnSpc>
              <a:defRPr sz="2000">
                <a:solidFill>
                  <a:srgbClr val="000000"/>
                </a:solidFill>
              </a:defRPr>
            </a:lvl1pPr>
            <a:lvl2pPr marL="447675" indent="-179388">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datum 5">
            <a:extLst>
              <a:ext uri="{FF2B5EF4-FFF2-40B4-BE49-F238E27FC236}">
                <a16:creationId xmlns:a16="http://schemas.microsoft.com/office/drawing/2014/main" id="{7C9288AD-1524-48C0-8B4D-85DB62F75CAB}"/>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3" name="Platshållare för sidfot 6">
            <a:extLst>
              <a:ext uri="{FF2B5EF4-FFF2-40B4-BE49-F238E27FC236}">
                <a16:creationId xmlns:a16="http://schemas.microsoft.com/office/drawing/2014/main" id="{AC143467-0662-4681-A305-9479FA8C9F1A}"/>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7" name="Platshållare för bildnummer 7">
            <a:extLst>
              <a:ext uri="{FF2B5EF4-FFF2-40B4-BE49-F238E27FC236}">
                <a16:creationId xmlns:a16="http://schemas.microsoft.com/office/drawing/2014/main" id="{7FCEB73C-E4FA-4805-AAEB-F38122F66676}"/>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60970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lage 2">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tx2"/>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17258535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chemeClr val="bg2"/>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39210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Rubrik och tabe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rgbClr val="000000"/>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1539011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F30F39-2D23-4020-933C-986C2AE8B3B4}"/>
              </a:ext>
            </a:extLst>
          </p:cNvPr>
          <p:cNvSpPr>
            <a:spLocks noGrp="1"/>
          </p:cNvSpPr>
          <p:nvPr>
            <p:ph type="title"/>
          </p:nvPr>
        </p:nvSpPr>
        <p:spPr/>
        <p:txBody>
          <a:bodyPr/>
          <a:lstStyle>
            <a:lvl1pPr>
              <a:lnSpc>
                <a:spcPct val="70000"/>
              </a:lnSpc>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44B9705F-7C01-4E99-A335-B241CE8EC9CD}"/>
              </a:ext>
            </a:extLst>
          </p:cNvPr>
          <p:cNvSpPr>
            <a:spLocks noGrp="1"/>
          </p:cNvSpPr>
          <p:nvPr>
            <p:ph type="body" sz="quarter" idx="20"/>
          </p:nvPr>
        </p:nvSpPr>
        <p:spPr>
          <a:xfrm>
            <a:off x="1439862" y="1851159"/>
            <a:ext cx="3004390" cy="2375241"/>
          </a:xfrm>
        </p:spPr>
        <p:txBody>
          <a:bodyPr/>
          <a:lstStyle>
            <a:lvl1pPr>
              <a:lnSpc>
                <a:spcPts val="2000"/>
              </a:lnSpc>
              <a:defRPr sz="20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3">
            <a:extLst>
              <a:ext uri="{FF2B5EF4-FFF2-40B4-BE49-F238E27FC236}">
                <a16:creationId xmlns:a16="http://schemas.microsoft.com/office/drawing/2014/main" id="{A5696926-E97E-4FD4-AB9D-45D1D9C3B9DE}"/>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2" name="Platshållare för bild 4">
            <a:extLst>
              <a:ext uri="{FF2B5EF4-FFF2-40B4-BE49-F238E27FC236}">
                <a16:creationId xmlns:a16="http://schemas.microsoft.com/office/drawing/2014/main" id="{1F070E8C-1F14-4835-8E5F-EE163282FB63}"/>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4" name="Platshållare för datum 5">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6">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7">
            <a:extLst>
              <a:ext uri="{FF2B5EF4-FFF2-40B4-BE49-F238E27FC236}">
                <a16:creationId xmlns:a16="http://schemas.microsoft.com/office/drawing/2014/main" id="{A38FE15F-0E74-644F-807A-46DD3302689D}"/>
              </a:ext>
            </a:extLst>
          </p:cNvPr>
          <p:cNvSpPr>
            <a:spLocks noGrp="1"/>
          </p:cNvSpPr>
          <p:nvPr>
            <p:ph type="sldNum" sz="quarter" idx="12"/>
          </p:nvPr>
        </p:nvSpPr>
        <p:spPr>
          <a:solidFill>
            <a:schemeClr val="tx2"/>
          </a:solidFill>
          <a:ln>
            <a:solidFill>
              <a:schemeClr val="bg2"/>
            </a:solidFill>
          </a:ln>
        </p:spPr>
        <p:txBody>
          <a:bodyPr/>
          <a:lstStyle>
            <a:lvl1pPr>
              <a:defRPr>
                <a:solidFill>
                  <a:schemeClr val="bg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1109996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ubrik, text och bild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3B8D2-B682-4BA6-B440-AEB042C4047D}"/>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FB123784-CCCD-448F-8566-21E715CE6BF8}"/>
              </a:ext>
            </a:extLst>
          </p:cNvPr>
          <p:cNvSpPr>
            <a:spLocks noGrp="1"/>
          </p:cNvSpPr>
          <p:nvPr>
            <p:ph type="body" sz="quarter" idx="20"/>
          </p:nvPr>
        </p:nvSpPr>
        <p:spPr>
          <a:xfrm>
            <a:off x="1439862" y="1851159"/>
            <a:ext cx="3004390" cy="2375241"/>
          </a:xfrm>
        </p:spPr>
        <p:txBody>
          <a:bodyPr/>
          <a:lstStyle>
            <a:lvl1pPr>
              <a:lnSpc>
                <a:spcPts val="2000"/>
              </a:lnSpc>
              <a:defRPr sz="20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3">
            <a:extLst>
              <a:ext uri="{FF2B5EF4-FFF2-40B4-BE49-F238E27FC236}">
                <a16:creationId xmlns:a16="http://schemas.microsoft.com/office/drawing/2014/main" id="{84D8E197-B9BD-4450-87AE-37E75241462A}"/>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3" name="Platshållare för bild 4">
            <a:extLst>
              <a:ext uri="{FF2B5EF4-FFF2-40B4-BE49-F238E27FC236}">
                <a16:creationId xmlns:a16="http://schemas.microsoft.com/office/drawing/2014/main" id="{1024E850-4598-4D69-B62D-F3FDF3B2AE21}"/>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3" name="Platshållare för datum 5">
            <a:extLst>
              <a:ext uri="{FF2B5EF4-FFF2-40B4-BE49-F238E27FC236}">
                <a16:creationId xmlns:a16="http://schemas.microsoft.com/office/drawing/2014/main" id="{564D38AF-7597-4D69-962A-BFC08441584E}"/>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3EBCE169-06D7-449A-8313-529D0EA45ED1}"/>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9" name="Platshållare för bildnummer 7">
            <a:extLst>
              <a:ext uri="{FF2B5EF4-FFF2-40B4-BE49-F238E27FC236}">
                <a16:creationId xmlns:a16="http://schemas.microsoft.com/office/drawing/2014/main" id="{CE946ACA-6755-46AF-8E40-2C8053572D6F}"/>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6460789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grpSp>
        <p:nvGrpSpPr>
          <p:cNvPr id="7" name="Grupp 10">
            <a:extLst>
              <a:ext uri="{FF2B5EF4-FFF2-40B4-BE49-F238E27FC236}">
                <a16:creationId xmlns:a16="http://schemas.microsoft.com/office/drawing/2014/main" id="{79150F2D-EA1F-44BA-9779-FDA3ACD4E220}"/>
              </a:ext>
            </a:extLst>
          </p:cNvPr>
          <p:cNvGrpSpPr/>
          <p:nvPr userDrawn="1"/>
        </p:nvGrpSpPr>
        <p:grpSpPr>
          <a:xfrm>
            <a:off x="2480400" y="468000"/>
            <a:ext cx="4188974" cy="4198265"/>
            <a:chOff x="5119516" y="-559678"/>
            <a:chExt cx="4188974" cy="4198265"/>
          </a:xfrm>
          <a:solidFill>
            <a:schemeClr val="accent3"/>
          </a:solidFill>
        </p:grpSpPr>
        <p:sp>
          <p:nvSpPr>
            <p:cNvPr id="62" name="Platshållare för text 11">
              <a:extLst>
                <a:ext uri="{FF2B5EF4-FFF2-40B4-BE49-F238E27FC236}">
                  <a16:creationId xmlns:a16="http://schemas.microsoft.com/office/drawing/2014/main" id="{D9FEA5EC-7994-4B17-9687-E52172487C64}"/>
                </a:ext>
              </a:extLst>
            </p:cNvPr>
            <p:cNvSpPr txBox="1">
              <a:spLocks/>
            </p:cNvSpPr>
            <p:nvPr userDrawn="1"/>
          </p:nvSpPr>
          <p:spPr>
            <a:xfrm>
              <a:off x="5119516" y="771423"/>
              <a:ext cx="1533600" cy="1533600"/>
            </a:xfrm>
            <a:prstGeom prst="ellipse">
              <a:avLst/>
            </a:prstGeom>
            <a:solidFill>
              <a:schemeClr val="accent1"/>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sp>
          <p:nvSpPr>
            <p:cNvPr id="63" name="Platshållare för text 12">
              <a:extLst>
                <a:ext uri="{FF2B5EF4-FFF2-40B4-BE49-F238E27FC236}">
                  <a16:creationId xmlns:a16="http://schemas.microsoft.com/office/drawing/2014/main" id="{B451EC36-CE8A-48BE-82C7-53D9C167AA09}"/>
                </a:ext>
              </a:extLst>
            </p:cNvPr>
            <p:cNvSpPr txBox="1">
              <a:spLocks/>
            </p:cNvSpPr>
            <p:nvPr userDrawn="1"/>
          </p:nvSpPr>
          <p:spPr>
            <a:xfrm>
              <a:off x="6450199" y="-559678"/>
              <a:ext cx="1533600" cy="1533600"/>
            </a:xfrm>
            <a:prstGeom prst="ellipse">
              <a:avLst/>
            </a:prstGeom>
            <a:solidFill>
              <a:schemeClr val="accent3"/>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4" name="Platshållare för text 13">
              <a:extLst>
                <a:ext uri="{FF2B5EF4-FFF2-40B4-BE49-F238E27FC236}">
                  <a16:creationId xmlns:a16="http://schemas.microsoft.com/office/drawing/2014/main" id="{3242B786-1582-466E-9D08-F9FE61266363}"/>
                </a:ext>
              </a:extLst>
            </p:cNvPr>
            <p:cNvSpPr txBox="1">
              <a:spLocks/>
            </p:cNvSpPr>
            <p:nvPr userDrawn="1"/>
          </p:nvSpPr>
          <p:spPr>
            <a:xfrm>
              <a:off x="7774890" y="771423"/>
              <a:ext cx="1533600" cy="1533600"/>
            </a:xfrm>
            <a:prstGeom prst="ellipse">
              <a:avLst/>
            </a:prstGeom>
            <a:solidFill>
              <a:schemeClr val="accent4"/>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5" name="Platshållare för text 14">
              <a:extLst>
                <a:ext uri="{FF2B5EF4-FFF2-40B4-BE49-F238E27FC236}">
                  <a16:creationId xmlns:a16="http://schemas.microsoft.com/office/drawing/2014/main" id="{3A949941-CCF3-4F79-A5FA-AC90AB503F8F}"/>
                </a:ext>
              </a:extLst>
            </p:cNvPr>
            <p:cNvSpPr txBox="1">
              <a:spLocks/>
            </p:cNvSpPr>
            <p:nvPr userDrawn="1"/>
          </p:nvSpPr>
          <p:spPr>
            <a:xfrm>
              <a:off x="6447615" y="2104987"/>
              <a:ext cx="1533600" cy="1533600"/>
            </a:xfrm>
            <a:prstGeom prst="ellipse">
              <a:avLst/>
            </a:prstGeom>
            <a:solidFill>
              <a:schemeClr val="accent2"/>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gr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71037" y="1796765"/>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01720" y="45829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28" name="Platshållare för text 3">
            <a:extLst>
              <a:ext uri="{FF2B5EF4-FFF2-40B4-BE49-F238E27FC236}">
                <a16:creationId xmlns:a16="http://schemas.microsoft.com/office/drawing/2014/main" id="{B0C8E4A7-51E3-46E9-87CC-917042976D54}"/>
              </a:ext>
            </a:extLst>
          </p:cNvPr>
          <p:cNvSpPr>
            <a:spLocks noGrp="1"/>
          </p:cNvSpPr>
          <p:nvPr>
            <p:ph type="body" sz="quarter" idx="26" hasCustomPrompt="1"/>
          </p:nvPr>
        </p:nvSpPr>
        <p:spPr>
          <a:xfrm>
            <a:off x="5127645" y="179796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799136" y="313200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3" name="Platshållare för datum 6">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7">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8">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grpSp>
        <p:nvGrpSpPr>
          <p:cNvPr id="15" name="Grupp 14">
            <a:extLst>
              <a:ext uri="{FF2B5EF4-FFF2-40B4-BE49-F238E27FC236}">
                <a16:creationId xmlns:a16="http://schemas.microsoft.com/office/drawing/2014/main" id="{52352C4C-63C8-410F-8380-833ADC5E3C91}"/>
              </a:ext>
            </a:extLst>
          </p:cNvPr>
          <p:cNvGrpSpPr/>
          <p:nvPr userDrawn="1"/>
        </p:nvGrpSpPr>
        <p:grpSpPr>
          <a:xfrm>
            <a:off x="3697524" y="1690652"/>
            <a:ext cx="1766727" cy="1760875"/>
            <a:chOff x="3697524" y="1690652"/>
            <a:chExt cx="1766727" cy="1760875"/>
          </a:xfrm>
        </p:grpSpPr>
        <p:grpSp>
          <p:nvGrpSpPr>
            <p:cNvPr id="6" name="Grupp 5">
              <a:extLst>
                <a:ext uri="{FF2B5EF4-FFF2-40B4-BE49-F238E27FC236}">
                  <a16:creationId xmlns:a16="http://schemas.microsoft.com/office/drawing/2014/main" id="{6E2D14E5-2769-4F80-ACB2-D9C5B05FC43A}"/>
                </a:ext>
              </a:extLst>
            </p:cNvPr>
            <p:cNvGrpSpPr/>
            <p:nvPr userDrawn="1"/>
          </p:nvGrpSpPr>
          <p:grpSpPr>
            <a:xfrm>
              <a:off x="3703308" y="1690652"/>
              <a:ext cx="424251" cy="423604"/>
              <a:chOff x="3703308" y="1690652"/>
              <a:chExt cx="424251" cy="423604"/>
            </a:xfrm>
          </p:grpSpPr>
          <p:cxnSp>
            <p:nvCxnSpPr>
              <p:cNvPr id="74" name="Rak koppling 73">
                <a:extLst>
                  <a:ext uri="{FF2B5EF4-FFF2-40B4-BE49-F238E27FC236}">
                    <a16:creationId xmlns:a16="http://schemas.microsoft.com/office/drawing/2014/main" id="{4AD7E10D-2283-42FA-9810-B7B1A4C3482D}"/>
                  </a:ext>
                </a:extLst>
              </p:cNvPr>
              <p:cNvCxnSpPr>
                <a:cxnSpLocks/>
                <a:stCxn id="83" idx="2"/>
                <a:endCxn id="80" idx="2"/>
              </p:cNvCxnSpPr>
              <p:nvPr userDrawn="1"/>
            </p:nvCxnSpPr>
            <p:spPr>
              <a:xfrm flipV="1">
                <a:off x="3756306" y="1744782"/>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79" name="Ellips 78">
                <a:extLst>
                  <a:ext uri="{FF2B5EF4-FFF2-40B4-BE49-F238E27FC236}">
                    <a16:creationId xmlns:a16="http://schemas.microsoft.com/office/drawing/2014/main" id="{DAF23AF3-3D1D-4C67-9C4C-C15709F0CCD9}"/>
                  </a:ext>
                </a:extLst>
              </p:cNvPr>
              <p:cNvSpPr>
                <a:spLocks noChangeAspect="1"/>
              </p:cNvSpPr>
              <p:nvPr userDrawn="1"/>
            </p:nvSpPr>
            <p:spPr>
              <a:xfrm rot="10800000">
                <a:off x="3970959" y="1703251"/>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0" name="Frihandsfigur: Form 79">
                <a:extLst>
                  <a:ext uri="{FF2B5EF4-FFF2-40B4-BE49-F238E27FC236}">
                    <a16:creationId xmlns:a16="http://schemas.microsoft.com/office/drawing/2014/main" id="{E8B82BBE-CCB4-4234-91F8-97DB11421F51}"/>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2" name="Ellips 81">
                <a:extLst>
                  <a:ext uri="{FF2B5EF4-FFF2-40B4-BE49-F238E27FC236}">
                    <a16:creationId xmlns:a16="http://schemas.microsoft.com/office/drawing/2014/main" id="{88C5F9E4-348C-47E4-AA72-ECB2FF0820F5}"/>
                  </a:ext>
                </a:extLst>
              </p:cNvPr>
              <p:cNvSpPr>
                <a:spLocks noChangeAspect="1"/>
              </p:cNvSpPr>
              <p:nvPr userDrawn="1"/>
            </p:nvSpPr>
            <p:spPr>
              <a:xfrm rot="10800000">
                <a:off x="3715909" y="1957656"/>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3" name="Frihandsfigur: Form 82">
                <a:extLst>
                  <a:ext uri="{FF2B5EF4-FFF2-40B4-BE49-F238E27FC236}">
                    <a16:creationId xmlns:a16="http://schemas.microsoft.com/office/drawing/2014/main" id="{D897954C-DBE4-4568-A604-D30A963821C1}"/>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0" name="Grupp 9">
              <a:extLst>
                <a:ext uri="{FF2B5EF4-FFF2-40B4-BE49-F238E27FC236}">
                  <a16:creationId xmlns:a16="http://schemas.microsoft.com/office/drawing/2014/main" id="{50BD2403-E976-418E-A399-F85B5FDC0498}"/>
                </a:ext>
              </a:extLst>
            </p:cNvPr>
            <p:cNvGrpSpPr/>
            <p:nvPr userDrawn="1"/>
          </p:nvGrpSpPr>
          <p:grpSpPr>
            <a:xfrm>
              <a:off x="5033124" y="1691676"/>
              <a:ext cx="423604" cy="424251"/>
              <a:chOff x="5033124" y="1691676"/>
              <a:chExt cx="423604" cy="424251"/>
            </a:xfrm>
          </p:grpSpPr>
          <p:cxnSp>
            <p:nvCxnSpPr>
              <p:cNvPr id="77" name="Rak koppling 76">
                <a:extLst>
                  <a:ext uri="{FF2B5EF4-FFF2-40B4-BE49-F238E27FC236}">
                    <a16:creationId xmlns:a16="http://schemas.microsoft.com/office/drawing/2014/main" id="{216DADD2-7947-40CE-833F-3F7BF485D7E0}"/>
                  </a:ext>
                </a:extLst>
              </p:cNvPr>
              <p:cNvCxnSpPr>
                <a:cxnSpLocks/>
                <a:stCxn id="89" idx="2"/>
                <a:endCxn id="86" idx="2"/>
              </p:cNvCxnSpPr>
              <p:nvPr userDrawn="1"/>
            </p:nvCxnSpPr>
            <p:spPr>
              <a:xfrm flipH="1" flipV="1">
                <a:off x="5087254" y="17459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CD56DC36-9F7C-4A38-A1E6-0643034AACAD}"/>
                  </a:ext>
                </a:extLst>
              </p:cNvPr>
              <p:cNvSpPr>
                <a:spLocks noChangeAspect="1"/>
              </p:cNvSpPr>
              <p:nvPr userDrawn="1"/>
            </p:nvSpPr>
            <p:spPr>
              <a:xfrm rot="5400000">
                <a:off x="5045723" y="1704275"/>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6" name="Frihandsfigur: Form 85">
                <a:extLst>
                  <a:ext uri="{FF2B5EF4-FFF2-40B4-BE49-F238E27FC236}">
                    <a16:creationId xmlns:a16="http://schemas.microsoft.com/office/drawing/2014/main" id="{68E78DFD-D334-45E7-9BA1-6081F9974FFB}"/>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8" name="Ellips 87">
                <a:extLst>
                  <a:ext uri="{FF2B5EF4-FFF2-40B4-BE49-F238E27FC236}">
                    <a16:creationId xmlns:a16="http://schemas.microsoft.com/office/drawing/2014/main" id="{1C4B0E58-99B6-434F-A883-F3185D10DDBD}"/>
                  </a:ext>
                </a:extLst>
              </p:cNvPr>
              <p:cNvSpPr>
                <a:spLocks noChangeAspect="1"/>
              </p:cNvSpPr>
              <p:nvPr userDrawn="1"/>
            </p:nvSpPr>
            <p:spPr>
              <a:xfrm rot="5400000">
                <a:off x="5300128" y="1959327"/>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9" name="Frihandsfigur: Form 88">
                <a:extLst>
                  <a:ext uri="{FF2B5EF4-FFF2-40B4-BE49-F238E27FC236}">
                    <a16:creationId xmlns:a16="http://schemas.microsoft.com/office/drawing/2014/main" id="{3CABB421-C2A7-45C6-966C-7FD701A55544}"/>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4" name="Grupp 13">
              <a:extLst>
                <a:ext uri="{FF2B5EF4-FFF2-40B4-BE49-F238E27FC236}">
                  <a16:creationId xmlns:a16="http://schemas.microsoft.com/office/drawing/2014/main" id="{08839E49-1993-4533-97C7-6B397866A1A9}"/>
                </a:ext>
              </a:extLst>
            </p:cNvPr>
            <p:cNvGrpSpPr/>
            <p:nvPr userDrawn="1"/>
          </p:nvGrpSpPr>
          <p:grpSpPr>
            <a:xfrm>
              <a:off x="3710123" y="3039875"/>
              <a:ext cx="411005" cy="411652"/>
              <a:chOff x="3710123" y="3039875"/>
              <a:chExt cx="411005" cy="411652"/>
            </a:xfrm>
          </p:grpSpPr>
          <p:cxnSp>
            <p:nvCxnSpPr>
              <p:cNvPr id="76" name="Rak koppling 75">
                <a:extLst>
                  <a:ext uri="{FF2B5EF4-FFF2-40B4-BE49-F238E27FC236}">
                    <a16:creationId xmlns:a16="http://schemas.microsoft.com/office/drawing/2014/main" id="{D0399CD2-0FC0-4851-964D-1447286E8DF6}"/>
                  </a:ext>
                </a:extLst>
              </p:cNvPr>
              <p:cNvCxnSpPr>
                <a:cxnSpLocks/>
                <a:stCxn id="95" idx="2"/>
                <a:endCxn id="92" idx="2"/>
              </p:cNvCxnSpPr>
              <p:nvPr userDrawn="1"/>
            </p:nvCxnSpPr>
            <p:spPr>
              <a:xfrm flipH="1" flipV="1">
                <a:off x="3751654" y="30815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92F4ADC6-1B2C-43FA-8DF7-57889E2417D0}"/>
                  </a:ext>
                </a:extLst>
              </p:cNvPr>
              <p:cNvSpPr>
                <a:spLocks noChangeAspect="1"/>
              </p:cNvSpPr>
              <p:nvPr userDrawn="1"/>
            </p:nvSpPr>
            <p:spPr>
              <a:xfrm rot="5400000">
                <a:off x="3710123" y="3039875"/>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4" name="Ellips 93">
                <a:extLst>
                  <a:ext uri="{FF2B5EF4-FFF2-40B4-BE49-F238E27FC236}">
                    <a16:creationId xmlns:a16="http://schemas.microsoft.com/office/drawing/2014/main" id="{8923871A-E9EA-42B4-8772-0375B3D03C05}"/>
                  </a:ext>
                </a:extLst>
              </p:cNvPr>
              <p:cNvSpPr>
                <a:spLocks noChangeAspect="1"/>
              </p:cNvSpPr>
              <p:nvPr userDrawn="1"/>
            </p:nvSpPr>
            <p:spPr>
              <a:xfrm rot="5400000">
                <a:off x="3964528" y="3294927"/>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5" name="Frihandsfigur: Form 94">
                <a:extLst>
                  <a:ext uri="{FF2B5EF4-FFF2-40B4-BE49-F238E27FC236}">
                    <a16:creationId xmlns:a16="http://schemas.microsoft.com/office/drawing/2014/main" id="{B4EFBFBE-1AFF-4981-92AD-1F74E4BD9953}"/>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2" name="Grupp 11">
              <a:extLst>
                <a:ext uri="{FF2B5EF4-FFF2-40B4-BE49-F238E27FC236}">
                  <a16:creationId xmlns:a16="http://schemas.microsoft.com/office/drawing/2014/main" id="{621CED5B-FB46-441E-BC06-15B76DBC8D7C}"/>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DC23EF86-08BE-451C-A63D-34AF45EBE53B}"/>
                  </a:ext>
                </a:extLst>
              </p:cNvPr>
              <p:cNvCxnSpPr>
                <a:cxnSpLocks/>
                <a:stCxn id="101" idx="2"/>
                <a:endCxn id="98" idx="2"/>
              </p:cNvCxnSpPr>
              <p:nvPr userDrawn="1"/>
            </p:nvCxnSpPr>
            <p:spPr>
              <a:xfrm flipV="1">
                <a:off x="5092998" y="3074530"/>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100" name="Ellips 99">
                <a:extLst>
                  <a:ext uri="{FF2B5EF4-FFF2-40B4-BE49-F238E27FC236}">
                    <a16:creationId xmlns:a16="http://schemas.microsoft.com/office/drawing/2014/main" id="{D5D889DD-CB15-4F6B-A63E-44FED7F2B0CE}"/>
                  </a:ext>
                </a:extLst>
              </p:cNvPr>
              <p:cNvSpPr>
                <a:spLocks noChangeAspect="1"/>
              </p:cNvSpPr>
              <p:nvPr userDrawn="1"/>
            </p:nvSpPr>
            <p:spPr>
              <a:xfrm rot="10800000">
                <a:off x="5052600" y="3287404"/>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01" name="Frihandsfigur: Form 100">
                <a:extLst>
                  <a:ext uri="{FF2B5EF4-FFF2-40B4-BE49-F238E27FC236}">
                    <a16:creationId xmlns:a16="http://schemas.microsoft.com/office/drawing/2014/main" id="{C33CB650-CF03-45AA-8FCB-FF6E2BC59407}"/>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7" name="Ellips 96">
                <a:extLst>
                  <a:ext uri="{FF2B5EF4-FFF2-40B4-BE49-F238E27FC236}">
                    <a16:creationId xmlns:a16="http://schemas.microsoft.com/office/drawing/2014/main" id="{E2AF5F01-8C1F-4739-AACC-CFC4E1B27A45}"/>
                  </a:ext>
                </a:extLst>
              </p:cNvPr>
              <p:cNvSpPr>
                <a:spLocks noChangeAspect="1"/>
              </p:cNvSpPr>
              <p:nvPr userDrawn="1"/>
            </p:nvSpPr>
            <p:spPr>
              <a:xfrm rot="10800000">
                <a:off x="5307651" y="3032999"/>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8" name="Frihandsfigur: Form 97">
                <a:extLst>
                  <a:ext uri="{FF2B5EF4-FFF2-40B4-BE49-F238E27FC236}">
                    <a16:creationId xmlns:a16="http://schemas.microsoft.com/office/drawing/2014/main" id="{F84A45C7-D77D-4314-9A4F-4B04C844AF78}"/>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92" name="Frihandsfigur: Form 91">
              <a:extLst>
                <a:ext uri="{FF2B5EF4-FFF2-40B4-BE49-F238E27FC236}">
                  <a16:creationId xmlns:a16="http://schemas.microsoft.com/office/drawing/2014/main" id="{BF0EF543-B7FD-4315-9110-F513244B8429}"/>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73" name="Platshållare för text 5">
            <a:extLst>
              <a:ext uri="{FF2B5EF4-FFF2-40B4-BE49-F238E27FC236}">
                <a16:creationId xmlns:a16="http://schemas.microsoft.com/office/drawing/2014/main" id="{49C45906-50CA-4B77-8345-8ECEF34D4BBF}"/>
              </a:ext>
            </a:extLst>
          </p:cNvPr>
          <p:cNvSpPr>
            <a:spLocks noGrp="1"/>
          </p:cNvSpPr>
          <p:nvPr>
            <p:ph type="body" sz="quarter" idx="27" hasCustomPrompt="1"/>
          </p:nvPr>
        </p:nvSpPr>
        <p:spPr>
          <a:xfrm rot="18900000">
            <a:off x="3697200" y="2419200"/>
            <a:ext cx="1731154" cy="273057"/>
          </a:xfrm>
        </p:spPr>
        <p:txBody>
          <a:bodyPr/>
          <a:lstStyle>
            <a:lvl1pPr marL="0" indent="0" algn="ctr">
              <a:lnSpc>
                <a:spcPts val="1700"/>
              </a:lnSpc>
              <a:buNone/>
              <a:defRPr lang="sv-SE" sz="1800" kern="1200" dirty="0">
                <a:solidFill>
                  <a:schemeClr val="bg2"/>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201432324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42">
          <p15:clr>
            <a:srgbClr val="FBAE40"/>
          </p15:clr>
        </p15:guide>
        <p15:guide id="5" orient="horz" pos="2459">
          <p15:clr>
            <a:srgbClr val="FBAE40"/>
          </p15:clr>
        </p15:guide>
        <p15:guide id="7" orient="horz" pos="80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Infograf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p 10">
            <a:extLst>
              <a:ext uri="{FF2B5EF4-FFF2-40B4-BE49-F238E27FC236}">
                <a16:creationId xmlns:a16="http://schemas.microsoft.com/office/drawing/2014/main" id="{3B722237-8E43-4A36-A0AD-3188087D82E8}"/>
              </a:ext>
            </a:extLst>
          </p:cNvPr>
          <p:cNvGrpSpPr>
            <a:grpSpLocks noChangeAspect="1"/>
          </p:cNvGrpSpPr>
          <p:nvPr userDrawn="1"/>
        </p:nvGrpSpPr>
        <p:grpSpPr>
          <a:xfrm>
            <a:off x="2482016" y="468000"/>
            <a:ext cx="4204324" cy="4198265"/>
            <a:chOff x="2482016" y="472197"/>
            <a:chExt cx="4195684" cy="4198265"/>
          </a:xfrm>
        </p:grpSpPr>
        <p:sp>
          <p:nvSpPr>
            <p:cNvPr id="32" name="Platshållare för text 13">
              <a:extLst>
                <a:ext uri="{FF2B5EF4-FFF2-40B4-BE49-F238E27FC236}">
                  <a16:creationId xmlns:a16="http://schemas.microsoft.com/office/drawing/2014/main" id="{B7E03B0C-0900-4194-B280-65473C5D4C9C}"/>
                </a:ext>
              </a:extLst>
            </p:cNvPr>
            <p:cNvSpPr txBox="1">
              <a:spLocks/>
            </p:cNvSpPr>
            <p:nvPr userDrawn="1"/>
          </p:nvSpPr>
          <p:spPr>
            <a:xfrm>
              <a:off x="5144100" y="1803298"/>
              <a:ext cx="1533600" cy="1533600"/>
            </a:xfrm>
            <a:prstGeom prst="ellipse">
              <a:avLst/>
            </a:prstGeom>
            <a:solidFill>
              <a:schemeClr val="accent4"/>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33" name="Platshållare för text 14">
              <a:extLst>
                <a:ext uri="{FF2B5EF4-FFF2-40B4-BE49-F238E27FC236}">
                  <a16:creationId xmlns:a16="http://schemas.microsoft.com/office/drawing/2014/main" id="{0A105B0C-D880-40EC-B23F-BA8EC705CBBC}"/>
                </a:ext>
              </a:extLst>
            </p:cNvPr>
            <p:cNvSpPr txBox="1">
              <a:spLocks/>
            </p:cNvSpPr>
            <p:nvPr userDrawn="1"/>
          </p:nvSpPr>
          <p:spPr>
            <a:xfrm>
              <a:off x="3810115" y="3136862"/>
              <a:ext cx="1533600" cy="1533600"/>
            </a:xfrm>
            <a:prstGeom prst="ellipse">
              <a:avLst/>
            </a:prstGeom>
            <a:solidFill>
              <a:schemeClr val="accent2"/>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29" name="Platshållare för text 11">
              <a:extLst>
                <a:ext uri="{FF2B5EF4-FFF2-40B4-BE49-F238E27FC236}">
                  <a16:creationId xmlns:a16="http://schemas.microsoft.com/office/drawing/2014/main" id="{131DADA4-8DB1-486E-B463-6885523F38F8}"/>
                </a:ext>
              </a:extLst>
            </p:cNvPr>
            <p:cNvSpPr txBox="1">
              <a:spLocks/>
            </p:cNvSpPr>
            <p:nvPr userDrawn="1"/>
          </p:nvSpPr>
          <p:spPr>
            <a:xfrm>
              <a:off x="2482016" y="1803298"/>
              <a:ext cx="1533600" cy="1533600"/>
            </a:xfrm>
            <a:prstGeom prst="ellipse">
              <a:avLst/>
            </a:prstGeom>
            <a:solidFill>
              <a:schemeClr val="accent1"/>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sp>
          <p:nvSpPr>
            <p:cNvPr id="31" name="Platshållare för text 12">
              <a:extLst>
                <a:ext uri="{FF2B5EF4-FFF2-40B4-BE49-F238E27FC236}">
                  <a16:creationId xmlns:a16="http://schemas.microsoft.com/office/drawing/2014/main" id="{C670C062-CF08-49D7-ABCF-14665C286AB4}"/>
                </a:ext>
              </a:extLst>
            </p:cNvPr>
            <p:cNvSpPr txBox="1">
              <a:spLocks/>
            </p:cNvSpPr>
            <p:nvPr userDrawn="1"/>
          </p:nvSpPr>
          <p:spPr>
            <a:xfrm>
              <a:off x="3812699" y="472197"/>
              <a:ext cx="1533600" cy="1533600"/>
            </a:xfrm>
            <a:prstGeom prst="ellipse">
              <a:avLst/>
            </a:prstGeom>
            <a:solidFill>
              <a:schemeClr val="accent3"/>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grpSp>
      <p:sp>
        <p:nvSpPr>
          <p:cNvPr id="7" name="Platshållare för datum 6">
            <a:extLst>
              <a:ext uri="{FF2B5EF4-FFF2-40B4-BE49-F238E27FC236}">
                <a16:creationId xmlns:a16="http://schemas.microsoft.com/office/drawing/2014/main" id="{66C408DC-ACE3-4592-9595-780B8B114700}"/>
              </a:ext>
            </a:extLst>
          </p:cNvPr>
          <p:cNvSpPr>
            <a:spLocks noGrp="1"/>
          </p:cNvSpPr>
          <p:nvPr>
            <p:ph type="dt" sz="half" idx="26"/>
          </p:nvPr>
        </p:nvSpPr>
        <p:spPr/>
        <p:txBody>
          <a:bodyPr/>
          <a:lstStyle>
            <a:lvl1pPr>
              <a:defRPr>
                <a:solidFill>
                  <a:schemeClr val="tx2"/>
                </a:solidFill>
              </a:defRPr>
            </a:lvl1pPr>
          </a:lstStyle>
          <a:p>
            <a:endParaRPr lang="sv-SE" dirty="0"/>
          </a:p>
        </p:txBody>
      </p:sp>
      <p:sp>
        <p:nvSpPr>
          <p:cNvPr id="12" name="Platshållare för sidfot 7">
            <a:extLst>
              <a:ext uri="{FF2B5EF4-FFF2-40B4-BE49-F238E27FC236}">
                <a16:creationId xmlns:a16="http://schemas.microsoft.com/office/drawing/2014/main" id="{314800F4-E74F-4608-9787-1A78BAB85AAB}"/>
              </a:ext>
            </a:extLst>
          </p:cNvPr>
          <p:cNvSpPr>
            <a:spLocks noGrp="1"/>
          </p:cNvSpPr>
          <p:nvPr>
            <p:ph type="ftr" sz="quarter" idx="27"/>
          </p:nvPr>
        </p:nvSpPr>
        <p:spPr/>
        <p:txBody>
          <a:bodyPr/>
          <a:lstStyle>
            <a:lvl1pPr>
              <a:defRPr>
                <a:solidFill>
                  <a:schemeClr val="tx2"/>
                </a:solidFill>
              </a:defRPr>
            </a:lvl1pPr>
          </a:lstStyle>
          <a:p>
            <a:r>
              <a:rPr lang="sv-SE"/>
              <a:t>Unionen</a:t>
            </a:r>
            <a:endParaRPr lang="sv-SE" dirty="0"/>
          </a:p>
        </p:txBody>
      </p:sp>
      <p:sp>
        <p:nvSpPr>
          <p:cNvPr id="13" name="Platshållare för bildnummer 8">
            <a:extLst>
              <a:ext uri="{FF2B5EF4-FFF2-40B4-BE49-F238E27FC236}">
                <a16:creationId xmlns:a16="http://schemas.microsoft.com/office/drawing/2014/main" id="{C56FBCDF-8E69-4814-A15F-81F44D68EF82}"/>
              </a:ext>
            </a:extLst>
          </p:cNvPr>
          <p:cNvSpPr>
            <a:spLocks noGrp="1"/>
          </p:cNvSpPr>
          <p:nvPr>
            <p:ph type="sldNum" sz="quarter" idx="28"/>
          </p:nvPr>
        </p:nvSpPr>
        <p:spPr/>
        <p:txBody>
          <a:bodyPr/>
          <a:lstStyle>
            <a:lvl1pPr>
              <a:defRPr>
                <a:solidFill>
                  <a:schemeClr val="tx2"/>
                </a:solidFill>
              </a:defRPr>
            </a:lvl1pPr>
          </a:lstStyle>
          <a:p>
            <a:fld id="{E4218C53-6AA3-834F-8ED4-DCDDBC41A75D}" type="slidenum">
              <a:rPr lang="sv-SE" smtClean="0"/>
              <a:pPr/>
              <a:t>‹#›</a:t>
            </a:fld>
            <a:endParaRPr lang="sv-SE" dirty="0"/>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812400" y="3132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0" name="Platshållare för text 3">
            <a:extLst>
              <a:ext uri="{FF2B5EF4-FFF2-40B4-BE49-F238E27FC236}">
                <a16:creationId xmlns:a16="http://schemas.microsoft.com/office/drawing/2014/main" id="{C663F4A6-A10F-4997-BBAB-11B296AFB703}"/>
              </a:ext>
            </a:extLst>
          </p:cNvPr>
          <p:cNvSpPr>
            <a:spLocks noGrp="1"/>
          </p:cNvSpPr>
          <p:nvPr>
            <p:ph type="body" sz="quarter" idx="15" hasCustomPrompt="1"/>
          </p:nvPr>
        </p:nvSpPr>
        <p:spPr>
          <a:xfrm>
            <a:off x="51480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16000" y="468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804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grpSp>
        <p:nvGrpSpPr>
          <p:cNvPr id="24" name="Grupp 23">
            <a:extLst>
              <a:ext uri="{FF2B5EF4-FFF2-40B4-BE49-F238E27FC236}">
                <a16:creationId xmlns:a16="http://schemas.microsoft.com/office/drawing/2014/main" id="{26DCAFFD-270F-4AE1-8F0C-24F1FCE91D10}"/>
              </a:ext>
            </a:extLst>
          </p:cNvPr>
          <p:cNvGrpSpPr/>
          <p:nvPr userDrawn="1"/>
        </p:nvGrpSpPr>
        <p:grpSpPr>
          <a:xfrm>
            <a:off x="3697524" y="1690652"/>
            <a:ext cx="1766727" cy="1760875"/>
            <a:chOff x="3697524" y="1690652"/>
            <a:chExt cx="1766727" cy="1760875"/>
          </a:xfrm>
        </p:grpSpPr>
        <p:grpSp>
          <p:nvGrpSpPr>
            <p:cNvPr id="20" name="Grupp 19">
              <a:extLst>
                <a:ext uri="{FF2B5EF4-FFF2-40B4-BE49-F238E27FC236}">
                  <a16:creationId xmlns:a16="http://schemas.microsoft.com/office/drawing/2014/main" id="{83011E61-E9EB-4718-9146-1E249990FC7C}"/>
                </a:ext>
              </a:extLst>
            </p:cNvPr>
            <p:cNvGrpSpPr/>
            <p:nvPr userDrawn="1"/>
          </p:nvGrpSpPr>
          <p:grpSpPr>
            <a:xfrm>
              <a:off x="3703308" y="1690652"/>
              <a:ext cx="424251" cy="423604"/>
              <a:chOff x="3703308" y="1690652"/>
              <a:chExt cx="424251" cy="423604"/>
            </a:xfrm>
          </p:grpSpPr>
          <p:cxnSp>
            <p:nvCxnSpPr>
              <p:cNvPr id="167" name="Rak koppling 166">
                <a:extLst>
                  <a:ext uri="{FF2B5EF4-FFF2-40B4-BE49-F238E27FC236}">
                    <a16:creationId xmlns:a16="http://schemas.microsoft.com/office/drawing/2014/main" id="{5BCF721F-D3BF-41FC-BD84-E84F0E37380F}"/>
                  </a:ext>
                </a:extLst>
              </p:cNvPr>
              <p:cNvCxnSpPr>
                <a:cxnSpLocks/>
                <a:stCxn id="171" idx="2"/>
                <a:endCxn id="173" idx="2"/>
              </p:cNvCxnSpPr>
              <p:nvPr userDrawn="1"/>
            </p:nvCxnSpPr>
            <p:spPr>
              <a:xfrm flipV="1">
                <a:off x="3756306" y="1744782"/>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grpSp>
            <p:nvGrpSpPr>
              <p:cNvPr id="19" name="Grupp 18">
                <a:extLst>
                  <a:ext uri="{FF2B5EF4-FFF2-40B4-BE49-F238E27FC236}">
                    <a16:creationId xmlns:a16="http://schemas.microsoft.com/office/drawing/2014/main" id="{4EB7F86C-22B0-4DFD-A8B8-438019801637}"/>
                  </a:ext>
                </a:extLst>
              </p:cNvPr>
              <p:cNvGrpSpPr/>
              <p:nvPr userDrawn="1"/>
            </p:nvGrpSpPr>
            <p:grpSpPr>
              <a:xfrm>
                <a:off x="3958360" y="1690652"/>
                <a:ext cx="169199" cy="169199"/>
                <a:chOff x="3958360" y="1690652"/>
                <a:chExt cx="169199" cy="169199"/>
              </a:xfrm>
            </p:grpSpPr>
            <p:sp>
              <p:nvSpPr>
                <p:cNvPr id="172" name="Ellips 171">
                  <a:extLst>
                    <a:ext uri="{FF2B5EF4-FFF2-40B4-BE49-F238E27FC236}">
                      <a16:creationId xmlns:a16="http://schemas.microsoft.com/office/drawing/2014/main" id="{D7DEE826-C90B-474A-9DDA-519F2102BE47}"/>
                    </a:ext>
                  </a:extLst>
                </p:cNvPr>
                <p:cNvSpPr>
                  <a:spLocks noChangeAspect="1"/>
                </p:cNvSpPr>
                <p:nvPr userDrawn="1"/>
              </p:nvSpPr>
              <p:spPr>
                <a:xfrm rot="10800000">
                  <a:off x="3970959" y="1703251"/>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3" name="Frihandsfigur: Form 172">
                  <a:extLst>
                    <a:ext uri="{FF2B5EF4-FFF2-40B4-BE49-F238E27FC236}">
                      <a16:creationId xmlns:a16="http://schemas.microsoft.com/office/drawing/2014/main" id="{1457D51D-255B-4F5C-ABE9-7C4387210413}"/>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170" name="Ellips 169">
                <a:extLst>
                  <a:ext uri="{FF2B5EF4-FFF2-40B4-BE49-F238E27FC236}">
                    <a16:creationId xmlns:a16="http://schemas.microsoft.com/office/drawing/2014/main" id="{03AC1F2F-F5B5-4826-AE6A-66BFA5D871B7}"/>
                  </a:ext>
                </a:extLst>
              </p:cNvPr>
              <p:cNvSpPr>
                <a:spLocks noChangeAspect="1"/>
              </p:cNvSpPr>
              <p:nvPr userDrawn="1"/>
            </p:nvSpPr>
            <p:spPr>
              <a:xfrm rot="10800000">
                <a:off x="3715909" y="1957656"/>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1" name="Frihandsfigur: Form 170">
                <a:extLst>
                  <a:ext uri="{FF2B5EF4-FFF2-40B4-BE49-F238E27FC236}">
                    <a16:creationId xmlns:a16="http://schemas.microsoft.com/office/drawing/2014/main" id="{D79184E5-E8CF-4F05-9820-8C59601DBEF5}"/>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2" name="Grupp 21">
              <a:extLst>
                <a:ext uri="{FF2B5EF4-FFF2-40B4-BE49-F238E27FC236}">
                  <a16:creationId xmlns:a16="http://schemas.microsoft.com/office/drawing/2014/main" id="{506F4067-4728-4831-A9A9-D16D0812E036}"/>
                </a:ext>
              </a:extLst>
            </p:cNvPr>
            <p:cNvGrpSpPr/>
            <p:nvPr userDrawn="1"/>
          </p:nvGrpSpPr>
          <p:grpSpPr>
            <a:xfrm>
              <a:off x="5033124" y="1691676"/>
              <a:ext cx="423604" cy="424251"/>
              <a:chOff x="5033124" y="1691676"/>
              <a:chExt cx="423604" cy="424251"/>
            </a:xfrm>
          </p:grpSpPr>
          <p:cxnSp>
            <p:nvCxnSpPr>
              <p:cNvPr id="86" name="Rak koppling 85">
                <a:extLst>
                  <a:ext uri="{FF2B5EF4-FFF2-40B4-BE49-F238E27FC236}">
                    <a16:creationId xmlns:a16="http://schemas.microsoft.com/office/drawing/2014/main" id="{8811F51E-4294-4651-8801-17F807BFE58B}"/>
                  </a:ext>
                </a:extLst>
              </p:cNvPr>
              <p:cNvCxnSpPr>
                <a:cxnSpLocks/>
                <a:stCxn id="90" idx="2"/>
                <a:endCxn id="92" idx="2"/>
              </p:cNvCxnSpPr>
              <p:nvPr userDrawn="1"/>
            </p:nvCxnSpPr>
            <p:spPr>
              <a:xfrm flipH="1" flipV="1">
                <a:off x="5087254" y="17459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B69F45A0-58AB-4B1A-AADE-AB2B1C9E4AEA}"/>
                  </a:ext>
                </a:extLst>
              </p:cNvPr>
              <p:cNvSpPr>
                <a:spLocks noChangeAspect="1"/>
              </p:cNvSpPr>
              <p:nvPr userDrawn="1"/>
            </p:nvSpPr>
            <p:spPr>
              <a:xfrm rot="5400000">
                <a:off x="5045723" y="17042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2" name="Frihandsfigur: Form 91">
                <a:extLst>
                  <a:ext uri="{FF2B5EF4-FFF2-40B4-BE49-F238E27FC236}">
                    <a16:creationId xmlns:a16="http://schemas.microsoft.com/office/drawing/2014/main" id="{D000A52B-29C4-4358-8FAF-4DF64BDF9D1D}"/>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9" name="Ellips 88">
                <a:extLst>
                  <a:ext uri="{FF2B5EF4-FFF2-40B4-BE49-F238E27FC236}">
                    <a16:creationId xmlns:a16="http://schemas.microsoft.com/office/drawing/2014/main" id="{2D5F5F93-DE53-463C-A116-0C473EFC9CC2}"/>
                  </a:ext>
                </a:extLst>
              </p:cNvPr>
              <p:cNvSpPr>
                <a:spLocks noChangeAspect="1"/>
              </p:cNvSpPr>
              <p:nvPr userDrawn="1"/>
            </p:nvSpPr>
            <p:spPr>
              <a:xfrm rot="5400000">
                <a:off x="5300128" y="19593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0" name="Frihandsfigur: Form 89">
                <a:extLst>
                  <a:ext uri="{FF2B5EF4-FFF2-40B4-BE49-F238E27FC236}">
                    <a16:creationId xmlns:a16="http://schemas.microsoft.com/office/drawing/2014/main" id="{C4E50EC7-8751-4788-9192-1B0CAD32A6DB}"/>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1" name="Grupp 20">
              <a:extLst>
                <a:ext uri="{FF2B5EF4-FFF2-40B4-BE49-F238E27FC236}">
                  <a16:creationId xmlns:a16="http://schemas.microsoft.com/office/drawing/2014/main" id="{B692A3C4-CEA6-4AE9-8C3F-05C8F952AA30}"/>
                </a:ext>
              </a:extLst>
            </p:cNvPr>
            <p:cNvGrpSpPr/>
            <p:nvPr userDrawn="1"/>
          </p:nvGrpSpPr>
          <p:grpSpPr>
            <a:xfrm>
              <a:off x="3697524" y="3027276"/>
              <a:ext cx="423604" cy="424251"/>
              <a:chOff x="3697524" y="3027276"/>
              <a:chExt cx="423604" cy="424251"/>
            </a:xfrm>
          </p:grpSpPr>
          <p:cxnSp>
            <p:nvCxnSpPr>
              <p:cNvPr id="93" name="Rak koppling 92">
                <a:extLst>
                  <a:ext uri="{FF2B5EF4-FFF2-40B4-BE49-F238E27FC236}">
                    <a16:creationId xmlns:a16="http://schemas.microsoft.com/office/drawing/2014/main" id="{AF141E78-3265-42AC-A634-CA3B54868D91}"/>
                  </a:ext>
                </a:extLst>
              </p:cNvPr>
              <p:cNvCxnSpPr>
                <a:cxnSpLocks/>
                <a:stCxn id="97" idx="2"/>
                <a:endCxn id="99" idx="2"/>
              </p:cNvCxnSpPr>
              <p:nvPr userDrawn="1"/>
            </p:nvCxnSpPr>
            <p:spPr>
              <a:xfrm flipH="1" flipV="1">
                <a:off x="3751654" y="30815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8" name="Ellips 97">
                <a:extLst>
                  <a:ext uri="{FF2B5EF4-FFF2-40B4-BE49-F238E27FC236}">
                    <a16:creationId xmlns:a16="http://schemas.microsoft.com/office/drawing/2014/main" id="{40895631-29D7-4EB9-85A1-A02A8A67D5BE}"/>
                  </a:ext>
                </a:extLst>
              </p:cNvPr>
              <p:cNvSpPr>
                <a:spLocks noChangeAspect="1"/>
              </p:cNvSpPr>
              <p:nvPr userDrawn="1"/>
            </p:nvSpPr>
            <p:spPr>
              <a:xfrm rot="5400000">
                <a:off x="3710123" y="30398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9" name="Frihandsfigur: Form 98">
                <a:extLst>
                  <a:ext uri="{FF2B5EF4-FFF2-40B4-BE49-F238E27FC236}">
                    <a16:creationId xmlns:a16="http://schemas.microsoft.com/office/drawing/2014/main" id="{7BD800AF-5D52-4E47-8734-FA60009DF69A}"/>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6" name="Ellips 95">
                <a:extLst>
                  <a:ext uri="{FF2B5EF4-FFF2-40B4-BE49-F238E27FC236}">
                    <a16:creationId xmlns:a16="http://schemas.microsoft.com/office/drawing/2014/main" id="{00411149-4CE4-414E-8EBA-D979C1C7EFCE}"/>
                  </a:ext>
                </a:extLst>
              </p:cNvPr>
              <p:cNvSpPr>
                <a:spLocks noChangeAspect="1"/>
              </p:cNvSpPr>
              <p:nvPr userDrawn="1"/>
            </p:nvSpPr>
            <p:spPr>
              <a:xfrm rot="5400000">
                <a:off x="3964528" y="32949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7" name="Frihandsfigur: Form 96">
                <a:extLst>
                  <a:ext uri="{FF2B5EF4-FFF2-40B4-BE49-F238E27FC236}">
                    <a16:creationId xmlns:a16="http://schemas.microsoft.com/office/drawing/2014/main" id="{0FFEEC26-19A6-411D-BFBB-ACC2EADFD5DC}"/>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3" name="Grupp 22">
              <a:extLst>
                <a:ext uri="{FF2B5EF4-FFF2-40B4-BE49-F238E27FC236}">
                  <a16:creationId xmlns:a16="http://schemas.microsoft.com/office/drawing/2014/main" id="{6E76AEC8-37BF-4366-B7AE-BE46E3E63955}"/>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6BF3623F-DD84-4D46-B111-4EA41799AFC7}"/>
                  </a:ext>
                </a:extLst>
              </p:cNvPr>
              <p:cNvCxnSpPr>
                <a:cxnSpLocks/>
                <a:stCxn id="79" idx="2"/>
                <a:endCxn id="81" idx="2"/>
              </p:cNvCxnSpPr>
              <p:nvPr userDrawn="1"/>
            </p:nvCxnSpPr>
            <p:spPr>
              <a:xfrm flipV="1">
                <a:off x="5092998" y="3074530"/>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80" name="Ellips 79">
                <a:extLst>
                  <a:ext uri="{FF2B5EF4-FFF2-40B4-BE49-F238E27FC236}">
                    <a16:creationId xmlns:a16="http://schemas.microsoft.com/office/drawing/2014/main" id="{B98C4B7D-41D2-4147-B00D-7DE9D7C1114F}"/>
                  </a:ext>
                </a:extLst>
              </p:cNvPr>
              <p:cNvSpPr>
                <a:spLocks noChangeAspect="1"/>
              </p:cNvSpPr>
              <p:nvPr userDrawn="1"/>
            </p:nvSpPr>
            <p:spPr>
              <a:xfrm rot="10800000">
                <a:off x="5307651" y="3032999"/>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1" name="Frihandsfigur: Form 80">
                <a:extLst>
                  <a:ext uri="{FF2B5EF4-FFF2-40B4-BE49-F238E27FC236}">
                    <a16:creationId xmlns:a16="http://schemas.microsoft.com/office/drawing/2014/main" id="{49572454-230C-4112-8A29-FC0D3E9F60B5}"/>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78" name="Ellips 77">
                <a:extLst>
                  <a:ext uri="{FF2B5EF4-FFF2-40B4-BE49-F238E27FC236}">
                    <a16:creationId xmlns:a16="http://schemas.microsoft.com/office/drawing/2014/main" id="{7DA9CD65-CBE8-4A39-B884-D8070303A93F}"/>
                  </a:ext>
                </a:extLst>
              </p:cNvPr>
              <p:cNvSpPr>
                <a:spLocks noChangeAspect="1"/>
              </p:cNvSpPr>
              <p:nvPr userDrawn="1"/>
            </p:nvSpPr>
            <p:spPr>
              <a:xfrm rot="10800000">
                <a:off x="5052600" y="3287404"/>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9" name="Frihandsfigur: Form 78">
                <a:extLst>
                  <a:ext uri="{FF2B5EF4-FFF2-40B4-BE49-F238E27FC236}">
                    <a16:creationId xmlns:a16="http://schemas.microsoft.com/office/drawing/2014/main" id="{F60125B9-4C81-4148-BC37-1DAAD8D8AC39}"/>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sp>
        <p:nvSpPr>
          <p:cNvPr id="28" name="Platshållare för text 5">
            <a:extLst>
              <a:ext uri="{FF2B5EF4-FFF2-40B4-BE49-F238E27FC236}">
                <a16:creationId xmlns:a16="http://schemas.microsoft.com/office/drawing/2014/main" id="{BDB30B6A-721E-4BF0-9A5C-19BF7A1AAB31}"/>
              </a:ext>
            </a:extLst>
          </p:cNvPr>
          <p:cNvSpPr>
            <a:spLocks noGrp="1"/>
          </p:cNvSpPr>
          <p:nvPr>
            <p:ph type="body" sz="quarter" idx="25" hasCustomPrompt="1"/>
          </p:nvPr>
        </p:nvSpPr>
        <p:spPr>
          <a:xfrm rot="18900000">
            <a:off x="3697200" y="2419200"/>
            <a:ext cx="1731154" cy="273057"/>
          </a:xfrm>
        </p:spPr>
        <p:txBody>
          <a:bodyPr/>
          <a:lstStyle>
            <a:lvl1pPr marL="0" indent="0" algn="ctr">
              <a:lnSpc>
                <a:spcPts val="1700"/>
              </a:lnSpc>
              <a:buNone/>
              <a:defRPr lang="sv-SE" sz="1800" kern="1200" dirty="0">
                <a:solidFill>
                  <a:schemeClr val="tx1"/>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28484510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19">
          <p15:clr>
            <a:srgbClr val="FBAE40"/>
          </p15:clr>
        </p15:guide>
        <p15:guide id="5" orient="horz" pos="2436">
          <p15:clr>
            <a:srgbClr val="FBAE40"/>
          </p15:clr>
        </p15:guide>
        <p15:guide id="7" orient="horz" pos="781">
          <p15:clr>
            <a:srgbClr val="FBAE40"/>
          </p15:clr>
        </p15:guide>
        <p15:guide id="8" orient="horz" pos="2074">
          <p15:clr>
            <a:srgbClr val="FBAE40"/>
          </p15:clr>
        </p15:guide>
        <p15:guide id="9" pos="3276">
          <p15:clr>
            <a:srgbClr val="FBAE40"/>
          </p15:clr>
        </p15:guide>
        <p15:guide id="10" pos="2426">
          <p15:clr>
            <a:srgbClr val="FBAE40"/>
          </p15:clr>
        </p15:guide>
        <p15:guide id="11" orient="horz" pos="107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nfografik - tre färgade blo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7768BF-B430-4B81-AF80-A20754ED3846}"/>
              </a:ext>
            </a:extLst>
          </p:cNvPr>
          <p:cNvSpPr>
            <a:spLocks noGrp="1"/>
          </p:cNvSpPr>
          <p:nvPr>
            <p:ph type="title"/>
          </p:nvPr>
        </p:nvSpPr>
        <p:spPr/>
        <p:txBody>
          <a:body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3" name="Platshållare för datum 10">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11">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12">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7859955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nfografik - tre färgade bloc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FE9A40-920F-4132-9E52-8087B8319956}"/>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ln w="31750" cap="rnd">
            <a:solidFill>
              <a:schemeClr val="accent4"/>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ln w="31750" cap="rnd">
            <a:solidFill>
              <a:schemeClr val="accent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ln w="31750" cap="rnd">
            <a:solidFill>
              <a:schemeClr val="accent3"/>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6" name="Platshållare för datum 11">
            <a:extLst>
              <a:ext uri="{FF2B5EF4-FFF2-40B4-BE49-F238E27FC236}">
                <a16:creationId xmlns:a16="http://schemas.microsoft.com/office/drawing/2014/main" id="{CAF02BB9-42B8-4EF3-988B-B205C5590E66}"/>
              </a:ext>
            </a:extLst>
          </p:cNvPr>
          <p:cNvSpPr>
            <a:spLocks noGrp="1"/>
          </p:cNvSpPr>
          <p:nvPr>
            <p:ph type="dt" sz="half" idx="21"/>
          </p:nvPr>
        </p:nvSpPr>
        <p:spPr/>
        <p:txBody>
          <a:bodyPr/>
          <a:lstStyle>
            <a:lvl1pPr>
              <a:defRPr>
                <a:solidFill>
                  <a:schemeClr val="tx2"/>
                </a:solidFill>
              </a:defRPr>
            </a:lvl1pPr>
          </a:lstStyle>
          <a:p>
            <a:endParaRPr lang="sv-SE" dirty="0"/>
          </a:p>
        </p:txBody>
      </p:sp>
      <p:sp>
        <p:nvSpPr>
          <p:cNvPr id="13" name="Platshållare för sidfot 12">
            <a:extLst>
              <a:ext uri="{FF2B5EF4-FFF2-40B4-BE49-F238E27FC236}">
                <a16:creationId xmlns:a16="http://schemas.microsoft.com/office/drawing/2014/main" id="{D4DFD0C2-733E-4108-80EC-B67BED7B6233}"/>
              </a:ext>
            </a:extLst>
          </p:cNvPr>
          <p:cNvSpPr>
            <a:spLocks noGrp="1"/>
          </p:cNvSpPr>
          <p:nvPr>
            <p:ph type="ftr" sz="quarter" idx="22"/>
          </p:nvPr>
        </p:nvSpPr>
        <p:spPr/>
        <p:txBody>
          <a:bodyPr/>
          <a:lstStyle>
            <a:lvl1pPr>
              <a:defRPr>
                <a:solidFill>
                  <a:schemeClr val="tx2"/>
                </a:solidFill>
              </a:defRPr>
            </a:lvl1pPr>
          </a:lstStyle>
          <a:p>
            <a:r>
              <a:rPr lang="sv-SE"/>
              <a:t>Unionen</a:t>
            </a:r>
            <a:endParaRPr lang="sv-SE" dirty="0"/>
          </a:p>
        </p:txBody>
      </p:sp>
      <p:sp>
        <p:nvSpPr>
          <p:cNvPr id="14" name="Platshållare för bildnummer 13">
            <a:extLst>
              <a:ext uri="{FF2B5EF4-FFF2-40B4-BE49-F238E27FC236}">
                <a16:creationId xmlns:a16="http://schemas.microsoft.com/office/drawing/2014/main" id="{367151CA-E27B-47EA-9C3B-91A359CD0738}"/>
              </a:ext>
            </a:extLst>
          </p:cNvPr>
          <p:cNvSpPr>
            <a:spLocks noGrp="1"/>
          </p:cNvSpPr>
          <p:nvPr>
            <p:ph type="sldNum" sz="quarter" idx="23"/>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42780651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lutbild - logotyp animerad">
    <p:bg>
      <p:bgPr>
        <a:solidFill>
          <a:schemeClr val="tx2"/>
        </a:solidFill>
        <a:effectLst/>
      </p:bgPr>
    </p:bg>
    <p:spTree>
      <p:nvGrpSpPr>
        <p:cNvPr id="1" name=""/>
        <p:cNvGrpSpPr/>
        <p:nvPr/>
      </p:nvGrpSpPr>
      <p:grpSpPr>
        <a:xfrm>
          <a:off x="0" y="0"/>
          <a:ext cx="0" cy="0"/>
          <a:chOff x="0" y="0"/>
          <a:chExt cx="0" cy="0"/>
        </a:xfrm>
      </p:grpSpPr>
      <p:sp>
        <p:nvSpPr>
          <p:cNvPr id="3" name="Information om animerad logotyp">
            <a:extLst>
              <a:ext uri="{FF2B5EF4-FFF2-40B4-BE49-F238E27FC236}">
                <a16:creationId xmlns:a16="http://schemas.microsoft.com/office/drawing/2014/main" id="{B63D142D-7B91-49D5-B6C7-903E119467B7}"/>
              </a:ext>
            </a:extLst>
          </p:cNvPr>
          <p:cNvSpPr>
            <a:spLocks noGrp="1"/>
          </p:cNvSpPr>
          <p:nvPr>
            <p:ph type="body" sz="quarter" idx="10" hasCustomPrompt="1"/>
          </p:nvPr>
        </p:nvSpPr>
        <p:spPr>
          <a:xfrm>
            <a:off x="1436400" y="1584"/>
            <a:ext cx="6336704" cy="395536"/>
          </a:xfrm>
        </p:spPr>
        <p:txBody>
          <a:bodyPr/>
          <a:lstStyle>
            <a:lvl1pPr marL="0" indent="0" algn="l">
              <a:buNone/>
              <a:defRPr sz="2400">
                <a:solidFill>
                  <a:schemeClr val="bg2"/>
                </a:solidFill>
              </a:defRPr>
            </a:lvl1pPr>
            <a:lvl2pPr marL="274950" indent="0">
              <a:buNone/>
              <a:defRPr/>
            </a:lvl2pPr>
            <a:lvl3pPr marL="458550" indent="0">
              <a:buNone/>
              <a:defRPr/>
            </a:lvl3pPr>
            <a:lvl4pPr marL="638550" indent="0">
              <a:buNone/>
              <a:defRPr/>
            </a:lvl4pPr>
            <a:lvl5pPr marL="818550" indent="0">
              <a:buNone/>
              <a:defRPr/>
            </a:lvl5pPr>
          </a:lstStyle>
          <a:p>
            <a:pPr lvl="0"/>
            <a:r>
              <a:rPr lang="sv-SE" dirty="0"/>
              <a:t>Animerad logotyp som syns i presentationsläge</a:t>
            </a:r>
          </a:p>
        </p:txBody>
      </p:sp>
      <p:pic>
        <p:nvPicPr>
          <p:cNvPr id="4" name="Unionen_Wide_Logo_Animation_NewColors_LoRes.mp4" descr="Unionen_Wide_Logo_Animation_NewColors_LoRes.mp4">
            <a:hlinkClick r:id="" action="ppaction://media"/>
            <a:extLst>
              <a:ext uri="{FF2B5EF4-FFF2-40B4-BE49-F238E27FC236}">
                <a16:creationId xmlns:a16="http://schemas.microsoft.com/office/drawing/2014/main" id="{B35A08C7-50DD-4C2D-8486-96C3679518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4"/>
            <a:ext cx="9144000" cy="5143500"/>
          </a:xfrm>
          <a:prstGeom prst="rect">
            <a:avLst/>
          </a:prstGeom>
        </p:spPr>
      </p:pic>
    </p:spTree>
    <p:extLst>
      <p:ext uri="{BB962C8B-B14F-4D97-AF65-F5344CB8AC3E}">
        <p14:creationId xmlns:p14="http://schemas.microsoft.com/office/powerpoint/2010/main" val="209886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lutbild - logotyp statisk">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F1FFC50-6B4C-4EE5-9D3D-E4A53106DD67}"/>
              </a:ext>
            </a:extLst>
          </p:cNvPr>
          <p:cNvPicPr>
            <a:picLocks noChangeAspect="1"/>
          </p:cNvPicPr>
          <p:nvPr userDrawn="1"/>
        </p:nvPicPr>
        <p:blipFill>
          <a:blip r:embed="rId2"/>
          <a:stretch>
            <a:fillRect/>
          </a:stretch>
        </p:blipFill>
        <p:spPr>
          <a:xfrm>
            <a:off x="2847109" y="2298700"/>
            <a:ext cx="3352800" cy="546100"/>
          </a:xfrm>
          <a:prstGeom prst="rect">
            <a:avLst/>
          </a:prstGeom>
        </p:spPr>
      </p:pic>
    </p:spTree>
    <p:extLst>
      <p:ext uri="{BB962C8B-B14F-4D97-AF65-F5344CB8AC3E}">
        <p14:creationId xmlns:p14="http://schemas.microsoft.com/office/powerpoint/2010/main" val="267016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180327-B78E-493B-B1DE-214BE676BB78}"/>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6D7C11C7-E3E8-443A-8A80-4EB752C06588}"/>
              </a:ext>
            </a:extLst>
          </p:cNvPr>
          <p:cNvSpPr>
            <a:spLocks noGrp="1"/>
          </p:cNvSpPr>
          <p:nvPr>
            <p:ph type="dt" sz="half" idx="10"/>
          </p:nvPr>
        </p:nvSpPr>
        <p:spPr/>
        <p:txBody>
          <a:bodyPr/>
          <a:lstStyle/>
          <a:p>
            <a:endParaRPr lang="sv-SE" dirty="0">
              <a:solidFill>
                <a:schemeClr val="bg2"/>
              </a:solidFill>
            </a:endParaRPr>
          </a:p>
        </p:txBody>
      </p:sp>
      <p:sp>
        <p:nvSpPr>
          <p:cNvPr id="7" name="Platshållare för sidfot 6">
            <a:extLst>
              <a:ext uri="{FF2B5EF4-FFF2-40B4-BE49-F238E27FC236}">
                <a16:creationId xmlns:a16="http://schemas.microsoft.com/office/drawing/2014/main" id="{DDCA74F8-C1C8-45CD-A282-B82DDB8AC3AB}"/>
              </a:ext>
            </a:extLst>
          </p:cNvPr>
          <p:cNvSpPr>
            <a:spLocks noGrp="1"/>
          </p:cNvSpPr>
          <p:nvPr>
            <p:ph type="ftr" sz="quarter" idx="11"/>
          </p:nvPr>
        </p:nvSpPr>
        <p:spPr/>
        <p:txBody>
          <a:bodyPr/>
          <a:lstStyle/>
          <a:p>
            <a:r>
              <a:rPr lang="sv-SE"/>
              <a:t>Unionen</a:t>
            </a:r>
            <a:endParaRPr lang="sv-SE" dirty="0"/>
          </a:p>
        </p:txBody>
      </p:sp>
      <p:sp>
        <p:nvSpPr>
          <p:cNvPr id="8" name="Platshållare för bildnummer 7">
            <a:extLst>
              <a:ext uri="{FF2B5EF4-FFF2-40B4-BE49-F238E27FC236}">
                <a16:creationId xmlns:a16="http://schemas.microsoft.com/office/drawing/2014/main" id="{84DECE1E-740D-4856-BB90-5E2D74E39075}"/>
              </a:ext>
            </a:extLst>
          </p:cNvPr>
          <p:cNvSpPr>
            <a:spLocks noGrp="1"/>
          </p:cNvSpPr>
          <p:nvPr>
            <p:ph type="sldNum" sz="quarter" idx="12"/>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568371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46620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p>
        </p:txBody>
      </p:sp>
      <p:sp>
        <p:nvSpPr>
          <p:cNvPr id="10" name="Platshållare för innehåll 8">
            <a:extLst>
              <a:ext uri="{FF2B5EF4-FFF2-40B4-BE49-F238E27FC236}">
                <a16:creationId xmlns:a16="http://schemas.microsoft.com/office/drawing/2014/main" id="{861CB95C-5EA3-4616-8C8C-26470D91FB2A}"/>
              </a:ext>
            </a:extLst>
          </p:cNvPr>
          <p:cNvSpPr>
            <a:spLocks noGrp="1"/>
          </p:cNvSpPr>
          <p:nvPr>
            <p:ph sz="quarter" idx="13"/>
          </p:nvPr>
        </p:nvSpPr>
        <p:spPr>
          <a:xfrm>
            <a:off x="1439861" y="1851025"/>
            <a:ext cx="6192837" cy="2376488"/>
          </a:xfrm>
          <a:prstGeom prst="rect">
            <a:avLst/>
          </a:prstGeom>
        </p:spPr>
        <p:txBody>
          <a:bodyPr vert="horz" lIns="0" tIns="0" rIns="0" bIns="0" rtlCol="0">
            <a:noAutofit/>
          </a:bodyPr>
          <a:lstStyle>
            <a:lvl1pPr>
              <a:defRPr lang="sv-SE" smtClean="0"/>
            </a:lvl1pPr>
            <a:lvl2pPr>
              <a:defRPr lang="sv-SE" smtClean="0"/>
            </a:lvl2pPr>
            <a:lvl3pPr>
              <a:defRPr lang="sv-SE" smtClean="0"/>
            </a:lvl3pPr>
            <a:lvl4pPr>
              <a:defRPr lang="sv-SE" smtClean="0"/>
            </a:lvl4pPr>
            <a:lvl5pPr>
              <a:defRPr lang="sv-SE"/>
            </a:lvl5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85829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och innehå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innehåll 9">
            <a:extLst>
              <a:ext uri="{FF2B5EF4-FFF2-40B4-BE49-F238E27FC236}">
                <a16:creationId xmlns:a16="http://schemas.microsoft.com/office/drawing/2014/main" id="{43B03667-D08F-4A3C-92FB-BD15F301766C}"/>
              </a:ext>
            </a:extLst>
          </p:cNvPr>
          <p:cNvSpPr>
            <a:spLocks noGrp="1"/>
          </p:cNvSpPr>
          <p:nvPr>
            <p:ph sz="quarter" idx="14"/>
          </p:nvPr>
        </p:nvSpPr>
        <p:spPr>
          <a:xfrm>
            <a:off x="1439862" y="1851026"/>
            <a:ext cx="6192836" cy="237648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4263677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grön utan grafik">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9" name="Platshållare för text 6">
            <a:extLst>
              <a:ext uri="{FF2B5EF4-FFF2-40B4-BE49-F238E27FC236}">
                <a16:creationId xmlns:a16="http://schemas.microsoft.com/office/drawing/2014/main" id="{9ADA5293-6F5F-468D-9F2A-53442D7BE5F4}"/>
              </a:ext>
            </a:extLst>
          </p:cNvPr>
          <p:cNvSpPr>
            <a:spLocks noGrp="1"/>
          </p:cNvSpPr>
          <p:nvPr>
            <p:ph type="body" sz="quarter" idx="14"/>
          </p:nvPr>
        </p:nvSpPr>
        <p:spPr>
          <a:xfrm>
            <a:off x="1439861" y="1851025"/>
            <a:ext cx="6192838" cy="23764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9152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vit utan grafik">
    <p:bg>
      <p:bgPr>
        <a:solidFill>
          <a:schemeClr val="bg2"/>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1AB90507-0A9B-4A90-8424-FBBD4D84E962}"/>
              </a:ext>
            </a:extLst>
          </p:cNvPr>
          <p:cNvSpPr>
            <a:spLocks noGrp="1"/>
          </p:cNvSpPr>
          <p:nvPr>
            <p:ph type="body" sz="quarter" idx="15"/>
          </p:nvPr>
        </p:nvSpPr>
        <p:spPr>
          <a:xfrm>
            <a:off x="1439862" y="1851025"/>
            <a:ext cx="6192835" cy="237648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2337327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lila">
    <p:bg>
      <p:bgPr>
        <a:solidFill>
          <a:schemeClr val="accent3"/>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2B963B4-1417-472C-A0D1-B0033A28812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62843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röd">
    <p:bg>
      <p:bgPr>
        <a:solidFill>
          <a:schemeClr val="accent4"/>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F20F19E-B8B3-45E0-B48C-913399B92D87}"/>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71F3233F-ACC4-47A1-BC36-256A01121C5A}"/>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367474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 grafik">
    <p:spTree>
      <p:nvGrpSpPr>
        <p:cNvPr id="1" name=""/>
        <p:cNvGrpSpPr/>
        <p:nvPr/>
      </p:nvGrpSpPr>
      <p:grpSpPr>
        <a:xfrm>
          <a:off x="0" y="0"/>
          <a:ext cx="0" cy="0"/>
          <a:chOff x="0" y="0"/>
          <a:chExt cx="0" cy="0"/>
        </a:xfrm>
      </p:grpSpPr>
      <p:sp>
        <p:nvSpPr>
          <p:cNvPr id="22" name="Rubrik 1">
            <a:extLst>
              <a:ext uri="{FF2B5EF4-FFF2-40B4-BE49-F238E27FC236}">
                <a16:creationId xmlns:a16="http://schemas.microsoft.com/office/drawing/2014/main" id="{6F0C48AC-D3C5-4C5F-987F-425472B186A9}"/>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1" name="Underrubrik 2">
            <a:extLst>
              <a:ext uri="{FF2B5EF4-FFF2-40B4-BE49-F238E27FC236}">
                <a16:creationId xmlns:a16="http://schemas.microsoft.com/office/drawing/2014/main" id="{4412AE47-CAD0-4CC6-840A-3D10A7570A87}"/>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9" name="Platshållare för Datum 18">
            <a:extLst>
              <a:ext uri="{FF2B5EF4-FFF2-40B4-BE49-F238E27FC236}">
                <a16:creationId xmlns:a16="http://schemas.microsoft.com/office/drawing/2014/main" id="{0B32E819-CE70-44E8-9448-5EFA64B0A982}"/>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8" name="Platshållare för Namn 19">
            <a:extLst>
              <a:ext uri="{FF2B5EF4-FFF2-40B4-BE49-F238E27FC236}">
                <a16:creationId xmlns:a16="http://schemas.microsoft.com/office/drawing/2014/main" id="{D2B57B57-9514-46DA-9389-FB9A52264B67}"/>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7" name="Platshållare för logga 20">
            <a:extLst>
              <a:ext uri="{FF2B5EF4-FFF2-40B4-BE49-F238E27FC236}">
                <a16:creationId xmlns:a16="http://schemas.microsoft.com/office/drawing/2014/main" id="{D8EA7272-D47B-496A-9A12-9143011C1398}"/>
              </a:ext>
            </a:extLst>
          </p:cNvPr>
          <p:cNvSpPr>
            <a:spLocks noGrp="1"/>
          </p:cNvSpPr>
          <p:nvPr>
            <p:ph type="body" sz="quarter" idx="14" hasCustomPrompt="1"/>
          </p:nvPr>
        </p:nvSpPr>
        <p:spPr>
          <a:xfrm>
            <a:off x="5950800" y="4529703"/>
            <a:ext cx="1684800" cy="273600"/>
          </a:xfrm>
          <a:prstGeom prst="rect">
            <a:avLst/>
          </a:prstGeom>
          <a:blipFill>
            <a:blip r:embed="rId2"/>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spTree>
    <p:extLst>
      <p:ext uri="{BB962C8B-B14F-4D97-AF65-F5344CB8AC3E}">
        <p14:creationId xmlns:p14="http://schemas.microsoft.com/office/powerpoint/2010/main" val="217569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range">
    <p:bg>
      <p:bgPr>
        <a:solidFill>
          <a:schemeClr val="accent2"/>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0FC2E5F2-2122-4A9C-A5AE-AC789FC4730E}"/>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E11A8EAA-D90F-48E2-A3BB-3FBA5B89106C}"/>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468909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turkos">
    <p:bg>
      <p:bgPr>
        <a:solidFill>
          <a:schemeClr val="accent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B687A679-1D12-495A-BE73-817977415D44}"/>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1B62397-51F2-4007-988B-9E15A9B7CCE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datum 3">
            <a:extLst>
              <a:ext uri="{FF2B5EF4-FFF2-40B4-BE49-F238E27FC236}">
                <a16:creationId xmlns:a16="http://schemas.microsoft.com/office/drawing/2014/main" id="{A5A52DF7-739D-46A8-B40B-41B574056C89}"/>
              </a:ext>
            </a:extLst>
          </p:cNvPr>
          <p:cNvSpPr>
            <a:spLocks noGrp="1"/>
          </p:cNvSpPr>
          <p:nvPr>
            <p:ph type="dt" sz="half" idx="10"/>
          </p:nvPr>
        </p:nvSpPr>
        <p:spPr>
          <a:xfrm>
            <a:off x="1439862" y="4800601"/>
            <a:ext cx="442333" cy="152017"/>
          </a:xfrm>
        </p:spPr>
        <p:txBody>
          <a:bodyPr/>
          <a:lstStyle/>
          <a:p>
            <a:endParaRPr lang="sv-SE"/>
          </a:p>
        </p:txBody>
      </p:sp>
      <p:sp>
        <p:nvSpPr>
          <p:cNvPr id="12" name="Platshållare för sidfot 4">
            <a:extLst>
              <a:ext uri="{FF2B5EF4-FFF2-40B4-BE49-F238E27FC236}">
                <a16:creationId xmlns:a16="http://schemas.microsoft.com/office/drawing/2014/main" id="{B2AC70CC-F6A3-4BB3-9C9F-215D0C10177D}"/>
              </a:ext>
            </a:extLst>
          </p:cNvPr>
          <p:cNvSpPr>
            <a:spLocks noGrp="1"/>
          </p:cNvSpPr>
          <p:nvPr>
            <p:ph type="ftr" sz="quarter" idx="11"/>
          </p:nvPr>
        </p:nvSpPr>
        <p:spPr>
          <a:xfrm>
            <a:off x="1882196" y="4800601"/>
            <a:ext cx="5004000" cy="152017"/>
          </a:xfrm>
        </p:spPr>
        <p:txBody>
          <a:bodyPr/>
          <a:lstStyle/>
          <a:p>
            <a:r>
              <a:rPr lang="sv-SE"/>
              <a:t>Unionen</a:t>
            </a:r>
          </a:p>
        </p:txBody>
      </p:sp>
      <p:sp>
        <p:nvSpPr>
          <p:cNvPr id="13" name="Platshållare för bildnummer 5">
            <a:extLst>
              <a:ext uri="{FF2B5EF4-FFF2-40B4-BE49-F238E27FC236}">
                <a16:creationId xmlns:a16="http://schemas.microsoft.com/office/drawing/2014/main" id="{78EB3CC3-4DFC-4004-9609-A112046BCC16}"/>
              </a:ext>
            </a:extLst>
          </p:cNvPr>
          <p:cNvSpPr>
            <a:spLocks noGrp="1"/>
          </p:cNvSpPr>
          <p:nvPr>
            <p:ph type="sldNum" sz="quarter" idx="12"/>
          </p:nvPr>
        </p:nvSpPr>
        <p:spPr>
          <a:xfrm>
            <a:off x="7068722" y="4800601"/>
            <a:ext cx="563977" cy="152017"/>
          </a:xfrm>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72846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F91A4276-37C8-4F8F-B1D1-99E40111EEE8}"/>
              </a:ext>
            </a:extLst>
          </p:cNvPr>
          <p:cNvSpPr>
            <a:spLocks noGrp="1"/>
          </p:cNvSpPr>
          <p:nvPr>
            <p:ph type="title"/>
          </p:nvPr>
        </p:nvSpPr>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30ADDD41-1200-4EB2-8BBF-4A1DCBCA1332}"/>
              </a:ext>
            </a:extLst>
          </p:cNvPr>
          <p:cNvSpPr>
            <a:spLocks noGrp="1"/>
          </p:cNvSpPr>
          <p:nvPr>
            <p:ph idx="1"/>
          </p:nvPr>
        </p:nvSpPr>
        <p:spPr>
          <a:xfrm>
            <a:off x="1439863" y="1851026"/>
            <a:ext cx="2952000" cy="2376488"/>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12" name="Platshållare för innehåll 3">
            <a:extLst>
              <a:ext uri="{FF2B5EF4-FFF2-40B4-BE49-F238E27FC236}">
                <a16:creationId xmlns:a16="http://schemas.microsoft.com/office/drawing/2014/main" id="{D4F950D5-402F-4816-AEB2-84DA12548286}"/>
              </a:ext>
            </a:extLst>
          </p:cNvPr>
          <p:cNvSpPr>
            <a:spLocks noGrp="1"/>
          </p:cNvSpPr>
          <p:nvPr>
            <p:ph idx="13"/>
          </p:nvPr>
        </p:nvSpPr>
        <p:spPr>
          <a:xfrm>
            <a:off x="4667252" y="1851025"/>
            <a:ext cx="2952000" cy="2376487"/>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4">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5">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6">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843575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vå innehållsdela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CEAFF5DC-AC7C-4DC6-A054-28540C0A885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5" name="Platshållare för innehåll 2">
            <a:extLst>
              <a:ext uri="{FF2B5EF4-FFF2-40B4-BE49-F238E27FC236}">
                <a16:creationId xmlns:a16="http://schemas.microsoft.com/office/drawing/2014/main" id="{AA929816-9B34-45CE-8FE2-E46F09D3ED26}"/>
              </a:ext>
            </a:extLst>
          </p:cNvPr>
          <p:cNvSpPr>
            <a:spLocks noGrp="1"/>
          </p:cNvSpPr>
          <p:nvPr>
            <p:ph sz="quarter" idx="17"/>
          </p:nvPr>
        </p:nvSpPr>
        <p:spPr>
          <a:xfrm>
            <a:off x="1439862" y="1851026"/>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3">
            <a:extLst>
              <a:ext uri="{FF2B5EF4-FFF2-40B4-BE49-F238E27FC236}">
                <a16:creationId xmlns:a16="http://schemas.microsoft.com/office/drawing/2014/main" id="{D62E3FC1-2727-45F2-BFFA-5BE138085F31}"/>
              </a:ext>
            </a:extLst>
          </p:cNvPr>
          <p:cNvSpPr>
            <a:spLocks noGrp="1"/>
          </p:cNvSpPr>
          <p:nvPr>
            <p:ph sz="quarter" idx="18"/>
          </p:nvPr>
        </p:nvSpPr>
        <p:spPr>
          <a:xfrm>
            <a:off x="4667250" y="1851027"/>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datum 4">
            <a:extLst>
              <a:ext uri="{FF2B5EF4-FFF2-40B4-BE49-F238E27FC236}">
                <a16:creationId xmlns:a16="http://schemas.microsoft.com/office/drawing/2014/main" id="{E64F4680-B481-42F5-BE0E-09008A1FF878}"/>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7" name="Platshållare för sidfot 5">
            <a:extLst>
              <a:ext uri="{FF2B5EF4-FFF2-40B4-BE49-F238E27FC236}">
                <a16:creationId xmlns:a16="http://schemas.microsoft.com/office/drawing/2014/main" id="{332D13A2-BC8D-4405-B4EF-70D3858FA2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8" name="Platshållare för bildnummer 6">
            <a:extLst>
              <a:ext uri="{FF2B5EF4-FFF2-40B4-BE49-F238E27FC236}">
                <a16:creationId xmlns:a16="http://schemas.microsoft.com/office/drawing/2014/main" id="{1604C77E-6396-4E7B-BAE3-4B905E98589A}"/>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667591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vå textspalte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7568A4C-C7AB-4D1F-8D48-4582B4D36DD4}"/>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552582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vå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096DA752-4240-43F5-B9EF-12839FEC8F02}"/>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19B2E84C-F785-42A8-AB76-8752E5E9199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solidFill>
                  <a:srgbClr val="000000"/>
                </a:solidFill>
              </a:defRPr>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2" name="Platshållare för datum 3">
            <a:extLst>
              <a:ext uri="{FF2B5EF4-FFF2-40B4-BE49-F238E27FC236}">
                <a16:creationId xmlns:a16="http://schemas.microsoft.com/office/drawing/2014/main" id="{654255FF-3891-4F6C-92B8-17326131D486}"/>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8D8324D5-E350-4326-93E8-10C1FC04586C}"/>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0E6AC4DE-469D-4FE5-9583-9DFE0862BCF7}"/>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940895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yra textspal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8BD86-5FC8-4D2B-90B1-6AA8D2B66893}"/>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chemeClr val="bg2"/>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953112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yra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ABC6C6-8364-42C6-8147-B90D060CD007}"/>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86321DA5-D654-4769-B9C1-A4D0D9935202}"/>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rgbClr val="000000"/>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3" name="Platshållare för datum 3">
            <a:extLst>
              <a:ext uri="{FF2B5EF4-FFF2-40B4-BE49-F238E27FC236}">
                <a16:creationId xmlns:a16="http://schemas.microsoft.com/office/drawing/2014/main" id="{4576DA7A-B89E-4B08-B8D7-C96484D43A0B}"/>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F3D73AD0-F6B8-473A-B08C-C2E70F6232A2}"/>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B158F47F-ED6D-45DC-A426-D55C21C9FE56}"/>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601233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63AE241-D740-4E6D-BB6A-3E22E8D265BF}"/>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vert="horz" lIns="0" tIns="0" rIns="0" bIns="0" rtlCol="0" anchor="t" anchorCtr="0">
            <a:noAutofit/>
          </a:bodyPr>
          <a:lstStyle>
            <a:lvl1pPr marL="0" indent="0" algn="l">
              <a:lnSpc>
                <a:spcPts val="1800"/>
              </a:lnSpc>
              <a:spcBef>
                <a:spcPts val="0"/>
              </a:spcBef>
              <a:spcAft>
                <a:spcPts val="0"/>
              </a:spcAft>
              <a:buNone/>
              <a:defRPr lang="sv-SE" sz="2000" dirty="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nSpc>
                <a:spcPts val="1800"/>
              </a:lnSpc>
              <a:spcBef>
                <a:spcPts val="0"/>
              </a:spcBef>
              <a:buNone/>
            </a:pPr>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3075"/>
            <a:ext cx="6192837" cy="2484438"/>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2" name="Platshållare för datum 4">
            <a:extLst>
              <a:ext uri="{FF2B5EF4-FFF2-40B4-BE49-F238E27FC236}">
                <a16:creationId xmlns:a16="http://schemas.microsoft.com/office/drawing/2014/main" id="{99C2D421-76C4-4517-9667-056941D2092F}"/>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3" name="Platshållare för sidfot 5">
            <a:extLst>
              <a:ext uri="{FF2B5EF4-FFF2-40B4-BE49-F238E27FC236}">
                <a16:creationId xmlns:a16="http://schemas.microsoft.com/office/drawing/2014/main" id="{0FB5A3FD-4C07-429D-86AB-8064DD8D90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7" name="Platshållare för bildnummer 6">
            <a:extLst>
              <a:ext uri="{FF2B5EF4-FFF2-40B4-BE49-F238E27FC236}">
                <a16:creationId xmlns:a16="http://schemas.microsoft.com/office/drawing/2014/main" id="{3788F499-BB05-451E-941F-F57DCBF95F59}"/>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41741685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gram och innehå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ubrik 1">
            <a:extLst>
              <a:ext uri="{FF2B5EF4-FFF2-40B4-BE49-F238E27FC236}">
                <a16:creationId xmlns:a16="http://schemas.microsoft.com/office/drawing/2014/main" id="{5874AD29-304E-4783-AE9C-0E7397CCF4E4}"/>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tIns="0" bIns="0" anchor="t" anchorCtr="0">
            <a:noAutofit/>
          </a:bodyPr>
          <a:lstStyle>
            <a:lvl1pPr marL="0" indent="0" algn="l">
              <a:lnSpc>
                <a:spcPts val="1800"/>
              </a:lnSpc>
              <a:spcBef>
                <a:spcPts val="0"/>
              </a:spcBef>
              <a:spcAft>
                <a:spcPts val="0"/>
              </a:spcAft>
              <a:buNone/>
              <a:defRPr sz="20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8636"/>
            <a:ext cx="3205711" cy="2478875"/>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10" name="Platshållare för text 4">
            <a:extLst>
              <a:ext uri="{FF2B5EF4-FFF2-40B4-BE49-F238E27FC236}">
                <a16:creationId xmlns:a16="http://schemas.microsoft.com/office/drawing/2014/main" id="{8BDC34E3-A143-4223-B758-186103DFBCE0}"/>
              </a:ext>
            </a:extLst>
          </p:cNvPr>
          <p:cNvSpPr>
            <a:spLocks noGrp="1"/>
          </p:cNvSpPr>
          <p:nvPr>
            <p:ph type="body" sz="quarter" idx="15" hasCustomPrompt="1"/>
          </p:nvPr>
        </p:nvSpPr>
        <p:spPr>
          <a:xfrm>
            <a:off x="4845268" y="1748635"/>
            <a:ext cx="2773981" cy="2478877"/>
          </a:xfrm>
        </p:spPr>
        <p:txBody>
          <a:bodyPr/>
          <a:lstStyle>
            <a:lvl1pPr marL="216000" indent="-216000">
              <a:lnSpc>
                <a:spcPts val="1800"/>
              </a:lnSpc>
              <a:defRPr sz="2000">
                <a:solidFill>
                  <a:srgbClr val="000000"/>
                </a:solidFill>
              </a:defRPr>
            </a:lvl1pPr>
            <a:lvl2pPr marL="447675" indent="-179388">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datum 5">
            <a:extLst>
              <a:ext uri="{FF2B5EF4-FFF2-40B4-BE49-F238E27FC236}">
                <a16:creationId xmlns:a16="http://schemas.microsoft.com/office/drawing/2014/main" id="{7C9288AD-1524-48C0-8B4D-85DB62F75CAB}"/>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3" name="Platshållare för sidfot 6">
            <a:extLst>
              <a:ext uri="{FF2B5EF4-FFF2-40B4-BE49-F238E27FC236}">
                <a16:creationId xmlns:a16="http://schemas.microsoft.com/office/drawing/2014/main" id="{AC143467-0662-4681-A305-9479FA8C9F1A}"/>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7" name="Platshållare för bildnummer 7">
            <a:extLst>
              <a:ext uri="{FF2B5EF4-FFF2-40B4-BE49-F238E27FC236}">
                <a16:creationId xmlns:a16="http://schemas.microsoft.com/office/drawing/2014/main" id="{7FCEB73C-E4FA-4805-AAEB-F38122F66676}"/>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42989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bild grön/bildbakgrund">
    <p:spTree>
      <p:nvGrpSpPr>
        <p:cNvPr id="1" name=""/>
        <p:cNvGrpSpPr/>
        <p:nvPr/>
      </p:nvGrpSpPr>
      <p:grpSpPr>
        <a:xfrm>
          <a:off x="0" y="0"/>
          <a:ext cx="0" cy="0"/>
          <a:chOff x="0" y="0"/>
          <a:chExt cx="0" cy="0"/>
        </a:xfrm>
      </p:grpSpPr>
      <p:sp>
        <p:nvSpPr>
          <p:cNvPr id="4" name="Platshållare för bild 2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tabLst/>
              <a:defRPr sz="2400"/>
            </a:lvl1pPr>
          </a:lstStyle>
          <a:p>
            <a:r>
              <a:rPr lang="sv-SE" dirty="0"/>
              <a:t>Välj bakgrundsbild under fliken Unionen/</a:t>
            </a:r>
            <a:r>
              <a:rPr lang="sv-SE" dirty="0" err="1"/>
              <a:t>Bildbank</a:t>
            </a:r>
            <a:r>
              <a:rPr lang="sv-SE" dirty="0"/>
              <a:t>/Bakgrund</a:t>
            </a:r>
          </a:p>
        </p:txBody>
      </p:sp>
      <p:sp>
        <p:nvSpPr>
          <p:cNvPr id="27" name="Rubrik 1">
            <a:extLst>
              <a:ext uri="{FF2B5EF4-FFF2-40B4-BE49-F238E27FC236}">
                <a16:creationId xmlns:a16="http://schemas.microsoft.com/office/drawing/2014/main" id="{1865F8B0-2863-4034-BB05-6FB030E109FD}"/>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6" name="Underrubrik 2">
            <a:extLst>
              <a:ext uri="{FF2B5EF4-FFF2-40B4-BE49-F238E27FC236}">
                <a16:creationId xmlns:a16="http://schemas.microsoft.com/office/drawing/2014/main" id="{48F23C78-9F98-4F06-8C54-D70E1F53A678}"/>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974F2C58-F87E-428F-B2D4-7B17A0D1A70A}"/>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69EE2982-B3B0-47C8-B402-644E1BB2A56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3070820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chemeClr val="bg2"/>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862763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tabe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rgbClr val="000000"/>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1150412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F30F39-2D23-4020-933C-986C2AE8B3B4}"/>
              </a:ext>
            </a:extLst>
          </p:cNvPr>
          <p:cNvSpPr>
            <a:spLocks noGrp="1"/>
          </p:cNvSpPr>
          <p:nvPr>
            <p:ph type="title"/>
          </p:nvPr>
        </p:nvSpPr>
        <p:spPr/>
        <p:txBody>
          <a:bodyPr/>
          <a:lstStyle>
            <a:lvl1pPr>
              <a:lnSpc>
                <a:spcPct val="70000"/>
              </a:lnSpc>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44B9705F-7C01-4E99-A335-B241CE8EC9CD}"/>
              </a:ext>
            </a:extLst>
          </p:cNvPr>
          <p:cNvSpPr>
            <a:spLocks noGrp="1"/>
          </p:cNvSpPr>
          <p:nvPr>
            <p:ph type="body" sz="quarter" idx="20"/>
          </p:nvPr>
        </p:nvSpPr>
        <p:spPr>
          <a:xfrm>
            <a:off x="1439862" y="1851159"/>
            <a:ext cx="3004390" cy="2375241"/>
          </a:xfrm>
        </p:spPr>
        <p:txBody>
          <a:bodyPr/>
          <a:lstStyle>
            <a:lvl1pPr>
              <a:lnSpc>
                <a:spcPts val="2000"/>
              </a:lnSpc>
              <a:defRPr sz="20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3">
            <a:extLst>
              <a:ext uri="{FF2B5EF4-FFF2-40B4-BE49-F238E27FC236}">
                <a16:creationId xmlns:a16="http://schemas.microsoft.com/office/drawing/2014/main" id="{A5696926-E97E-4FD4-AB9D-45D1D9C3B9DE}"/>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2" name="Platshållare för bild 4">
            <a:extLst>
              <a:ext uri="{FF2B5EF4-FFF2-40B4-BE49-F238E27FC236}">
                <a16:creationId xmlns:a16="http://schemas.microsoft.com/office/drawing/2014/main" id="{1F070E8C-1F14-4835-8E5F-EE163282FB63}"/>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4" name="Platshållare för datum 5">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6">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7">
            <a:extLst>
              <a:ext uri="{FF2B5EF4-FFF2-40B4-BE49-F238E27FC236}">
                <a16:creationId xmlns:a16="http://schemas.microsoft.com/office/drawing/2014/main" id="{A38FE15F-0E74-644F-807A-46DD3302689D}"/>
              </a:ext>
            </a:extLst>
          </p:cNvPr>
          <p:cNvSpPr>
            <a:spLocks noGrp="1"/>
          </p:cNvSpPr>
          <p:nvPr>
            <p:ph type="sldNum" sz="quarter" idx="12"/>
          </p:nvPr>
        </p:nvSpPr>
        <p:spPr>
          <a:solidFill>
            <a:schemeClr val="tx2"/>
          </a:solidFill>
          <a:ln>
            <a:solidFill>
              <a:schemeClr val="bg2"/>
            </a:solidFill>
          </a:ln>
        </p:spPr>
        <p:txBody>
          <a:bodyPr/>
          <a:lstStyle>
            <a:lvl1pPr>
              <a:defRPr>
                <a:solidFill>
                  <a:schemeClr val="bg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4706165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text och bild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3B8D2-B682-4BA6-B440-AEB042C4047D}"/>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FB123784-CCCD-448F-8566-21E715CE6BF8}"/>
              </a:ext>
            </a:extLst>
          </p:cNvPr>
          <p:cNvSpPr>
            <a:spLocks noGrp="1"/>
          </p:cNvSpPr>
          <p:nvPr>
            <p:ph type="body" sz="quarter" idx="20"/>
          </p:nvPr>
        </p:nvSpPr>
        <p:spPr>
          <a:xfrm>
            <a:off x="1439862" y="1851159"/>
            <a:ext cx="3004390" cy="2375241"/>
          </a:xfrm>
        </p:spPr>
        <p:txBody>
          <a:bodyPr/>
          <a:lstStyle>
            <a:lvl1pPr>
              <a:lnSpc>
                <a:spcPts val="2000"/>
              </a:lnSpc>
              <a:defRPr sz="20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3">
            <a:extLst>
              <a:ext uri="{FF2B5EF4-FFF2-40B4-BE49-F238E27FC236}">
                <a16:creationId xmlns:a16="http://schemas.microsoft.com/office/drawing/2014/main" id="{84D8E197-B9BD-4450-87AE-37E75241462A}"/>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3" name="Platshållare för bild 4">
            <a:extLst>
              <a:ext uri="{FF2B5EF4-FFF2-40B4-BE49-F238E27FC236}">
                <a16:creationId xmlns:a16="http://schemas.microsoft.com/office/drawing/2014/main" id="{1024E850-4598-4D69-B62D-F3FDF3B2AE21}"/>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3" name="Platshållare för datum 5">
            <a:extLst>
              <a:ext uri="{FF2B5EF4-FFF2-40B4-BE49-F238E27FC236}">
                <a16:creationId xmlns:a16="http://schemas.microsoft.com/office/drawing/2014/main" id="{564D38AF-7597-4D69-962A-BFC08441584E}"/>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3EBCE169-06D7-449A-8313-529D0EA45ED1}"/>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9" name="Platshållare för bildnummer 7">
            <a:extLst>
              <a:ext uri="{FF2B5EF4-FFF2-40B4-BE49-F238E27FC236}">
                <a16:creationId xmlns:a16="http://schemas.microsoft.com/office/drawing/2014/main" id="{CE946ACA-6755-46AF-8E40-2C8053572D6F}"/>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70734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grpSp>
        <p:nvGrpSpPr>
          <p:cNvPr id="7" name="Grupp 10">
            <a:extLst>
              <a:ext uri="{FF2B5EF4-FFF2-40B4-BE49-F238E27FC236}">
                <a16:creationId xmlns:a16="http://schemas.microsoft.com/office/drawing/2014/main" id="{79150F2D-EA1F-44BA-9779-FDA3ACD4E220}"/>
              </a:ext>
            </a:extLst>
          </p:cNvPr>
          <p:cNvGrpSpPr/>
          <p:nvPr userDrawn="1"/>
        </p:nvGrpSpPr>
        <p:grpSpPr>
          <a:xfrm>
            <a:off x="2480400" y="468000"/>
            <a:ext cx="4188974" cy="4198265"/>
            <a:chOff x="5119516" y="-559678"/>
            <a:chExt cx="4188974" cy="4198265"/>
          </a:xfrm>
          <a:solidFill>
            <a:schemeClr val="accent3"/>
          </a:solidFill>
        </p:grpSpPr>
        <p:sp>
          <p:nvSpPr>
            <p:cNvPr id="62" name="Platshållare för text 11">
              <a:extLst>
                <a:ext uri="{FF2B5EF4-FFF2-40B4-BE49-F238E27FC236}">
                  <a16:creationId xmlns:a16="http://schemas.microsoft.com/office/drawing/2014/main" id="{D9FEA5EC-7994-4B17-9687-E52172487C64}"/>
                </a:ext>
              </a:extLst>
            </p:cNvPr>
            <p:cNvSpPr txBox="1">
              <a:spLocks/>
            </p:cNvSpPr>
            <p:nvPr userDrawn="1"/>
          </p:nvSpPr>
          <p:spPr>
            <a:xfrm>
              <a:off x="5119516" y="771423"/>
              <a:ext cx="1533600" cy="1533600"/>
            </a:xfrm>
            <a:prstGeom prst="ellipse">
              <a:avLst/>
            </a:prstGeom>
            <a:solidFill>
              <a:schemeClr val="accent1"/>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sp>
          <p:nvSpPr>
            <p:cNvPr id="63" name="Platshållare för text 12">
              <a:extLst>
                <a:ext uri="{FF2B5EF4-FFF2-40B4-BE49-F238E27FC236}">
                  <a16:creationId xmlns:a16="http://schemas.microsoft.com/office/drawing/2014/main" id="{B451EC36-CE8A-48BE-82C7-53D9C167AA09}"/>
                </a:ext>
              </a:extLst>
            </p:cNvPr>
            <p:cNvSpPr txBox="1">
              <a:spLocks/>
            </p:cNvSpPr>
            <p:nvPr userDrawn="1"/>
          </p:nvSpPr>
          <p:spPr>
            <a:xfrm>
              <a:off x="6450199" y="-559678"/>
              <a:ext cx="1533600" cy="1533600"/>
            </a:xfrm>
            <a:prstGeom prst="ellipse">
              <a:avLst/>
            </a:prstGeom>
            <a:solidFill>
              <a:schemeClr val="accent3"/>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4" name="Platshållare för text 13">
              <a:extLst>
                <a:ext uri="{FF2B5EF4-FFF2-40B4-BE49-F238E27FC236}">
                  <a16:creationId xmlns:a16="http://schemas.microsoft.com/office/drawing/2014/main" id="{3242B786-1582-466E-9D08-F9FE61266363}"/>
                </a:ext>
              </a:extLst>
            </p:cNvPr>
            <p:cNvSpPr txBox="1">
              <a:spLocks/>
            </p:cNvSpPr>
            <p:nvPr userDrawn="1"/>
          </p:nvSpPr>
          <p:spPr>
            <a:xfrm>
              <a:off x="7774890" y="771423"/>
              <a:ext cx="1533600" cy="1533600"/>
            </a:xfrm>
            <a:prstGeom prst="ellipse">
              <a:avLst/>
            </a:prstGeom>
            <a:solidFill>
              <a:schemeClr val="accent4"/>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5" name="Platshållare för text 14">
              <a:extLst>
                <a:ext uri="{FF2B5EF4-FFF2-40B4-BE49-F238E27FC236}">
                  <a16:creationId xmlns:a16="http://schemas.microsoft.com/office/drawing/2014/main" id="{3A949941-CCF3-4F79-A5FA-AC90AB503F8F}"/>
                </a:ext>
              </a:extLst>
            </p:cNvPr>
            <p:cNvSpPr txBox="1">
              <a:spLocks/>
            </p:cNvSpPr>
            <p:nvPr userDrawn="1"/>
          </p:nvSpPr>
          <p:spPr>
            <a:xfrm>
              <a:off x="6447615" y="2104987"/>
              <a:ext cx="1533600" cy="1533600"/>
            </a:xfrm>
            <a:prstGeom prst="ellipse">
              <a:avLst/>
            </a:prstGeom>
            <a:solidFill>
              <a:schemeClr val="accent2"/>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gr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71037" y="1796765"/>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01720" y="45829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28" name="Platshållare för text 3">
            <a:extLst>
              <a:ext uri="{FF2B5EF4-FFF2-40B4-BE49-F238E27FC236}">
                <a16:creationId xmlns:a16="http://schemas.microsoft.com/office/drawing/2014/main" id="{B0C8E4A7-51E3-46E9-87CC-917042976D54}"/>
              </a:ext>
            </a:extLst>
          </p:cNvPr>
          <p:cNvSpPr>
            <a:spLocks noGrp="1"/>
          </p:cNvSpPr>
          <p:nvPr>
            <p:ph type="body" sz="quarter" idx="26" hasCustomPrompt="1"/>
          </p:nvPr>
        </p:nvSpPr>
        <p:spPr>
          <a:xfrm>
            <a:off x="5127645" y="179796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799136" y="313200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3" name="Platshållare för datum 6">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7">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8">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grpSp>
        <p:nvGrpSpPr>
          <p:cNvPr id="15" name="Grupp 14">
            <a:extLst>
              <a:ext uri="{FF2B5EF4-FFF2-40B4-BE49-F238E27FC236}">
                <a16:creationId xmlns:a16="http://schemas.microsoft.com/office/drawing/2014/main" id="{52352C4C-63C8-410F-8380-833ADC5E3C91}"/>
              </a:ext>
            </a:extLst>
          </p:cNvPr>
          <p:cNvGrpSpPr/>
          <p:nvPr userDrawn="1"/>
        </p:nvGrpSpPr>
        <p:grpSpPr>
          <a:xfrm>
            <a:off x="3697524" y="1690652"/>
            <a:ext cx="1766727" cy="1760875"/>
            <a:chOff x="3697524" y="1690652"/>
            <a:chExt cx="1766727" cy="1760875"/>
          </a:xfrm>
        </p:grpSpPr>
        <p:grpSp>
          <p:nvGrpSpPr>
            <p:cNvPr id="6" name="Grupp 5">
              <a:extLst>
                <a:ext uri="{FF2B5EF4-FFF2-40B4-BE49-F238E27FC236}">
                  <a16:creationId xmlns:a16="http://schemas.microsoft.com/office/drawing/2014/main" id="{6E2D14E5-2769-4F80-ACB2-D9C5B05FC43A}"/>
                </a:ext>
              </a:extLst>
            </p:cNvPr>
            <p:cNvGrpSpPr/>
            <p:nvPr userDrawn="1"/>
          </p:nvGrpSpPr>
          <p:grpSpPr>
            <a:xfrm>
              <a:off x="3703308" y="1690652"/>
              <a:ext cx="424251" cy="423604"/>
              <a:chOff x="3703308" y="1690652"/>
              <a:chExt cx="424251" cy="423604"/>
            </a:xfrm>
          </p:grpSpPr>
          <p:cxnSp>
            <p:nvCxnSpPr>
              <p:cNvPr id="74" name="Rak koppling 73">
                <a:extLst>
                  <a:ext uri="{FF2B5EF4-FFF2-40B4-BE49-F238E27FC236}">
                    <a16:creationId xmlns:a16="http://schemas.microsoft.com/office/drawing/2014/main" id="{4AD7E10D-2283-42FA-9810-B7B1A4C3482D}"/>
                  </a:ext>
                </a:extLst>
              </p:cNvPr>
              <p:cNvCxnSpPr>
                <a:cxnSpLocks/>
                <a:stCxn id="83" idx="2"/>
                <a:endCxn id="80" idx="2"/>
              </p:cNvCxnSpPr>
              <p:nvPr userDrawn="1"/>
            </p:nvCxnSpPr>
            <p:spPr>
              <a:xfrm flipV="1">
                <a:off x="3756306" y="1744782"/>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79" name="Ellips 78">
                <a:extLst>
                  <a:ext uri="{FF2B5EF4-FFF2-40B4-BE49-F238E27FC236}">
                    <a16:creationId xmlns:a16="http://schemas.microsoft.com/office/drawing/2014/main" id="{DAF23AF3-3D1D-4C67-9C4C-C15709F0CCD9}"/>
                  </a:ext>
                </a:extLst>
              </p:cNvPr>
              <p:cNvSpPr>
                <a:spLocks noChangeAspect="1"/>
              </p:cNvSpPr>
              <p:nvPr userDrawn="1"/>
            </p:nvSpPr>
            <p:spPr>
              <a:xfrm rot="10800000">
                <a:off x="3970959" y="1703251"/>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0" name="Frihandsfigur: Form 79">
                <a:extLst>
                  <a:ext uri="{FF2B5EF4-FFF2-40B4-BE49-F238E27FC236}">
                    <a16:creationId xmlns:a16="http://schemas.microsoft.com/office/drawing/2014/main" id="{E8B82BBE-CCB4-4234-91F8-97DB11421F51}"/>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2" name="Ellips 81">
                <a:extLst>
                  <a:ext uri="{FF2B5EF4-FFF2-40B4-BE49-F238E27FC236}">
                    <a16:creationId xmlns:a16="http://schemas.microsoft.com/office/drawing/2014/main" id="{88C5F9E4-348C-47E4-AA72-ECB2FF0820F5}"/>
                  </a:ext>
                </a:extLst>
              </p:cNvPr>
              <p:cNvSpPr>
                <a:spLocks noChangeAspect="1"/>
              </p:cNvSpPr>
              <p:nvPr userDrawn="1"/>
            </p:nvSpPr>
            <p:spPr>
              <a:xfrm rot="10800000">
                <a:off x="3715909" y="1957656"/>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3" name="Frihandsfigur: Form 82">
                <a:extLst>
                  <a:ext uri="{FF2B5EF4-FFF2-40B4-BE49-F238E27FC236}">
                    <a16:creationId xmlns:a16="http://schemas.microsoft.com/office/drawing/2014/main" id="{D897954C-DBE4-4568-A604-D30A963821C1}"/>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0" name="Grupp 9">
              <a:extLst>
                <a:ext uri="{FF2B5EF4-FFF2-40B4-BE49-F238E27FC236}">
                  <a16:creationId xmlns:a16="http://schemas.microsoft.com/office/drawing/2014/main" id="{50BD2403-E976-418E-A399-F85B5FDC0498}"/>
                </a:ext>
              </a:extLst>
            </p:cNvPr>
            <p:cNvGrpSpPr/>
            <p:nvPr userDrawn="1"/>
          </p:nvGrpSpPr>
          <p:grpSpPr>
            <a:xfrm>
              <a:off x="5033124" y="1691676"/>
              <a:ext cx="423604" cy="424251"/>
              <a:chOff x="5033124" y="1691676"/>
              <a:chExt cx="423604" cy="424251"/>
            </a:xfrm>
          </p:grpSpPr>
          <p:cxnSp>
            <p:nvCxnSpPr>
              <p:cNvPr id="77" name="Rak koppling 76">
                <a:extLst>
                  <a:ext uri="{FF2B5EF4-FFF2-40B4-BE49-F238E27FC236}">
                    <a16:creationId xmlns:a16="http://schemas.microsoft.com/office/drawing/2014/main" id="{216DADD2-7947-40CE-833F-3F7BF485D7E0}"/>
                  </a:ext>
                </a:extLst>
              </p:cNvPr>
              <p:cNvCxnSpPr>
                <a:cxnSpLocks/>
                <a:stCxn id="89" idx="2"/>
                <a:endCxn id="86" idx="2"/>
              </p:cNvCxnSpPr>
              <p:nvPr userDrawn="1"/>
            </p:nvCxnSpPr>
            <p:spPr>
              <a:xfrm flipH="1" flipV="1">
                <a:off x="5087254" y="17459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CD56DC36-9F7C-4A38-A1E6-0643034AACAD}"/>
                  </a:ext>
                </a:extLst>
              </p:cNvPr>
              <p:cNvSpPr>
                <a:spLocks noChangeAspect="1"/>
              </p:cNvSpPr>
              <p:nvPr userDrawn="1"/>
            </p:nvSpPr>
            <p:spPr>
              <a:xfrm rot="5400000">
                <a:off x="5045723" y="1704275"/>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6" name="Frihandsfigur: Form 85">
                <a:extLst>
                  <a:ext uri="{FF2B5EF4-FFF2-40B4-BE49-F238E27FC236}">
                    <a16:creationId xmlns:a16="http://schemas.microsoft.com/office/drawing/2014/main" id="{68E78DFD-D334-45E7-9BA1-6081F9974FFB}"/>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8" name="Ellips 87">
                <a:extLst>
                  <a:ext uri="{FF2B5EF4-FFF2-40B4-BE49-F238E27FC236}">
                    <a16:creationId xmlns:a16="http://schemas.microsoft.com/office/drawing/2014/main" id="{1C4B0E58-99B6-434F-A883-F3185D10DDBD}"/>
                  </a:ext>
                </a:extLst>
              </p:cNvPr>
              <p:cNvSpPr>
                <a:spLocks noChangeAspect="1"/>
              </p:cNvSpPr>
              <p:nvPr userDrawn="1"/>
            </p:nvSpPr>
            <p:spPr>
              <a:xfrm rot="5400000">
                <a:off x="5300128" y="1959327"/>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9" name="Frihandsfigur: Form 88">
                <a:extLst>
                  <a:ext uri="{FF2B5EF4-FFF2-40B4-BE49-F238E27FC236}">
                    <a16:creationId xmlns:a16="http://schemas.microsoft.com/office/drawing/2014/main" id="{3CABB421-C2A7-45C6-966C-7FD701A55544}"/>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4" name="Grupp 13">
              <a:extLst>
                <a:ext uri="{FF2B5EF4-FFF2-40B4-BE49-F238E27FC236}">
                  <a16:creationId xmlns:a16="http://schemas.microsoft.com/office/drawing/2014/main" id="{08839E49-1993-4533-97C7-6B397866A1A9}"/>
                </a:ext>
              </a:extLst>
            </p:cNvPr>
            <p:cNvGrpSpPr/>
            <p:nvPr userDrawn="1"/>
          </p:nvGrpSpPr>
          <p:grpSpPr>
            <a:xfrm>
              <a:off x="3710123" y="3039875"/>
              <a:ext cx="411005" cy="411652"/>
              <a:chOff x="3710123" y="3039875"/>
              <a:chExt cx="411005" cy="411652"/>
            </a:xfrm>
          </p:grpSpPr>
          <p:cxnSp>
            <p:nvCxnSpPr>
              <p:cNvPr id="76" name="Rak koppling 75">
                <a:extLst>
                  <a:ext uri="{FF2B5EF4-FFF2-40B4-BE49-F238E27FC236}">
                    <a16:creationId xmlns:a16="http://schemas.microsoft.com/office/drawing/2014/main" id="{D0399CD2-0FC0-4851-964D-1447286E8DF6}"/>
                  </a:ext>
                </a:extLst>
              </p:cNvPr>
              <p:cNvCxnSpPr>
                <a:cxnSpLocks/>
                <a:stCxn id="95" idx="2"/>
                <a:endCxn id="92" idx="2"/>
              </p:cNvCxnSpPr>
              <p:nvPr userDrawn="1"/>
            </p:nvCxnSpPr>
            <p:spPr>
              <a:xfrm flipH="1" flipV="1">
                <a:off x="3751654" y="30815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92F4ADC6-1B2C-43FA-8DF7-57889E2417D0}"/>
                  </a:ext>
                </a:extLst>
              </p:cNvPr>
              <p:cNvSpPr>
                <a:spLocks noChangeAspect="1"/>
              </p:cNvSpPr>
              <p:nvPr userDrawn="1"/>
            </p:nvSpPr>
            <p:spPr>
              <a:xfrm rot="5400000">
                <a:off x="3710123" y="3039875"/>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4" name="Ellips 93">
                <a:extLst>
                  <a:ext uri="{FF2B5EF4-FFF2-40B4-BE49-F238E27FC236}">
                    <a16:creationId xmlns:a16="http://schemas.microsoft.com/office/drawing/2014/main" id="{8923871A-E9EA-42B4-8772-0375B3D03C05}"/>
                  </a:ext>
                </a:extLst>
              </p:cNvPr>
              <p:cNvSpPr>
                <a:spLocks noChangeAspect="1"/>
              </p:cNvSpPr>
              <p:nvPr userDrawn="1"/>
            </p:nvSpPr>
            <p:spPr>
              <a:xfrm rot="5400000">
                <a:off x="3964528" y="3294927"/>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5" name="Frihandsfigur: Form 94">
                <a:extLst>
                  <a:ext uri="{FF2B5EF4-FFF2-40B4-BE49-F238E27FC236}">
                    <a16:creationId xmlns:a16="http://schemas.microsoft.com/office/drawing/2014/main" id="{B4EFBFBE-1AFF-4981-92AD-1F74E4BD9953}"/>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2" name="Grupp 11">
              <a:extLst>
                <a:ext uri="{FF2B5EF4-FFF2-40B4-BE49-F238E27FC236}">
                  <a16:creationId xmlns:a16="http://schemas.microsoft.com/office/drawing/2014/main" id="{621CED5B-FB46-441E-BC06-15B76DBC8D7C}"/>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DC23EF86-08BE-451C-A63D-34AF45EBE53B}"/>
                  </a:ext>
                </a:extLst>
              </p:cNvPr>
              <p:cNvCxnSpPr>
                <a:cxnSpLocks/>
                <a:stCxn id="101" idx="2"/>
                <a:endCxn id="98" idx="2"/>
              </p:cNvCxnSpPr>
              <p:nvPr userDrawn="1"/>
            </p:nvCxnSpPr>
            <p:spPr>
              <a:xfrm flipV="1">
                <a:off x="5092998" y="3074530"/>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100" name="Ellips 99">
                <a:extLst>
                  <a:ext uri="{FF2B5EF4-FFF2-40B4-BE49-F238E27FC236}">
                    <a16:creationId xmlns:a16="http://schemas.microsoft.com/office/drawing/2014/main" id="{D5D889DD-CB15-4F6B-A63E-44FED7F2B0CE}"/>
                  </a:ext>
                </a:extLst>
              </p:cNvPr>
              <p:cNvSpPr>
                <a:spLocks noChangeAspect="1"/>
              </p:cNvSpPr>
              <p:nvPr userDrawn="1"/>
            </p:nvSpPr>
            <p:spPr>
              <a:xfrm rot="10800000">
                <a:off x="5052600" y="3287404"/>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01" name="Frihandsfigur: Form 100">
                <a:extLst>
                  <a:ext uri="{FF2B5EF4-FFF2-40B4-BE49-F238E27FC236}">
                    <a16:creationId xmlns:a16="http://schemas.microsoft.com/office/drawing/2014/main" id="{C33CB650-CF03-45AA-8FCB-FF6E2BC59407}"/>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7" name="Ellips 96">
                <a:extLst>
                  <a:ext uri="{FF2B5EF4-FFF2-40B4-BE49-F238E27FC236}">
                    <a16:creationId xmlns:a16="http://schemas.microsoft.com/office/drawing/2014/main" id="{E2AF5F01-8C1F-4739-AACC-CFC4E1B27A45}"/>
                  </a:ext>
                </a:extLst>
              </p:cNvPr>
              <p:cNvSpPr>
                <a:spLocks noChangeAspect="1"/>
              </p:cNvSpPr>
              <p:nvPr userDrawn="1"/>
            </p:nvSpPr>
            <p:spPr>
              <a:xfrm rot="10800000">
                <a:off x="5307651" y="3032999"/>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8" name="Frihandsfigur: Form 97">
                <a:extLst>
                  <a:ext uri="{FF2B5EF4-FFF2-40B4-BE49-F238E27FC236}">
                    <a16:creationId xmlns:a16="http://schemas.microsoft.com/office/drawing/2014/main" id="{F84A45C7-D77D-4314-9A4F-4B04C844AF78}"/>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92" name="Frihandsfigur: Form 91">
              <a:extLst>
                <a:ext uri="{FF2B5EF4-FFF2-40B4-BE49-F238E27FC236}">
                  <a16:creationId xmlns:a16="http://schemas.microsoft.com/office/drawing/2014/main" id="{BF0EF543-B7FD-4315-9110-F513244B8429}"/>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73" name="Platshållare för text 5">
            <a:extLst>
              <a:ext uri="{FF2B5EF4-FFF2-40B4-BE49-F238E27FC236}">
                <a16:creationId xmlns:a16="http://schemas.microsoft.com/office/drawing/2014/main" id="{49C45906-50CA-4B77-8345-8ECEF34D4BBF}"/>
              </a:ext>
            </a:extLst>
          </p:cNvPr>
          <p:cNvSpPr>
            <a:spLocks noGrp="1"/>
          </p:cNvSpPr>
          <p:nvPr>
            <p:ph type="body" sz="quarter" idx="27" hasCustomPrompt="1"/>
          </p:nvPr>
        </p:nvSpPr>
        <p:spPr>
          <a:xfrm rot="18900000">
            <a:off x="3697200" y="2419200"/>
            <a:ext cx="1731154" cy="273057"/>
          </a:xfrm>
        </p:spPr>
        <p:txBody>
          <a:bodyPr/>
          <a:lstStyle>
            <a:lvl1pPr marL="0" indent="0" algn="ctr">
              <a:lnSpc>
                <a:spcPts val="1700"/>
              </a:lnSpc>
              <a:buNone/>
              <a:defRPr lang="sv-SE" sz="1800" kern="1200" dirty="0">
                <a:solidFill>
                  <a:schemeClr val="bg2"/>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4400986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42">
          <p15:clr>
            <a:srgbClr val="FBAE40"/>
          </p15:clr>
        </p15:guide>
        <p15:guide id="5" orient="horz" pos="2459">
          <p15:clr>
            <a:srgbClr val="FBAE40"/>
          </p15:clr>
        </p15:guide>
        <p15:guide id="7" orient="horz" pos="8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nfograf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p 10">
            <a:extLst>
              <a:ext uri="{FF2B5EF4-FFF2-40B4-BE49-F238E27FC236}">
                <a16:creationId xmlns:a16="http://schemas.microsoft.com/office/drawing/2014/main" id="{3B722237-8E43-4A36-A0AD-3188087D82E8}"/>
              </a:ext>
            </a:extLst>
          </p:cNvPr>
          <p:cNvGrpSpPr>
            <a:grpSpLocks noChangeAspect="1"/>
          </p:cNvGrpSpPr>
          <p:nvPr userDrawn="1"/>
        </p:nvGrpSpPr>
        <p:grpSpPr>
          <a:xfrm>
            <a:off x="2482016" y="468000"/>
            <a:ext cx="4204324" cy="4198265"/>
            <a:chOff x="2482016" y="472197"/>
            <a:chExt cx="4195684" cy="4198265"/>
          </a:xfrm>
        </p:grpSpPr>
        <p:sp>
          <p:nvSpPr>
            <p:cNvPr id="32" name="Platshållare för text 13">
              <a:extLst>
                <a:ext uri="{FF2B5EF4-FFF2-40B4-BE49-F238E27FC236}">
                  <a16:creationId xmlns:a16="http://schemas.microsoft.com/office/drawing/2014/main" id="{B7E03B0C-0900-4194-B280-65473C5D4C9C}"/>
                </a:ext>
              </a:extLst>
            </p:cNvPr>
            <p:cNvSpPr txBox="1">
              <a:spLocks/>
            </p:cNvSpPr>
            <p:nvPr userDrawn="1"/>
          </p:nvSpPr>
          <p:spPr>
            <a:xfrm>
              <a:off x="5144100" y="1803298"/>
              <a:ext cx="1533600" cy="1533600"/>
            </a:xfrm>
            <a:prstGeom prst="ellipse">
              <a:avLst/>
            </a:prstGeom>
            <a:solidFill>
              <a:schemeClr val="accent4"/>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33" name="Platshållare för text 14">
              <a:extLst>
                <a:ext uri="{FF2B5EF4-FFF2-40B4-BE49-F238E27FC236}">
                  <a16:creationId xmlns:a16="http://schemas.microsoft.com/office/drawing/2014/main" id="{0A105B0C-D880-40EC-B23F-BA8EC705CBBC}"/>
                </a:ext>
              </a:extLst>
            </p:cNvPr>
            <p:cNvSpPr txBox="1">
              <a:spLocks/>
            </p:cNvSpPr>
            <p:nvPr userDrawn="1"/>
          </p:nvSpPr>
          <p:spPr>
            <a:xfrm>
              <a:off x="3810115" y="3136862"/>
              <a:ext cx="1533600" cy="1533600"/>
            </a:xfrm>
            <a:prstGeom prst="ellipse">
              <a:avLst/>
            </a:prstGeom>
            <a:solidFill>
              <a:schemeClr val="accent2"/>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29" name="Platshållare för text 11">
              <a:extLst>
                <a:ext uri="{FF2B5EF4-FFF2-40B4-BE49-F238E27FC236}">
                  <a16:creationId xmlns:a16="http://schemas.microsoft.com/office/drawing/2014/main" id="{131DADA4-8DB1-486E-B463-6885523F38F8}"/>
                </a:ext>
              </a:extLst>
            </p:cNvPr>
            <p:cNvSpPr txBox="1">
              <a:spLocks/>
            </p:cNvSpPr>
            <p:nvPr userDrawn="1"/>
          </p:nvSpPr>
          <p:spPr>
            <a:xfrm>
              <a:off x="2482016" y="1803298"/>
              <a:ext cx="1533600" cy="1533600"/>
            </a:xfrm>
            <a:prstGeom prst="ellipse">
              <a:avLst/>
            </a:prstGeom>
            <a:solidFill>
              <a:schemeClr val="accent1"/>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sp>
          <p:nvSpPr>
            <p:cNvPr id="31" name="Platshållare för text 12">
              <a:extLst>
                <a:ext uri="{FF2B5EF4-FFF2-40B4-BE49-F238E27FC236}">
                  <a16:creationId xmlns:a16="http://schemas.microsoft.com/office/drawing/2014/main" id="{C670C062-CF08-49D7-ABCF-14665C286AB4}"/>
                </a:ext>
              </a:extLst>
            </p:cNvPr>
            <p:cNvSpPr txBox="1">
              <a:spLocks/>
            </p:cNvSpPr>
            <p:nvPr userDrawn="1"/>
          </p:nvSpPr>
          <p:spPr>
            <a:xfrm>
              <a:off x="3812699" y="472197"/>
              <a:ext cx="1533600" cy="1533600"/>
            </a:xfrm>
            <a:prstGeom prst="ellipse">
              <a:avLst/>
            </a:prstGeom>
            <a:solidFill>
              <a:schemeClr val="accent3"/>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grpSp>
      <p:sp>
        <p:nvSpPr>
          <p:cNvPr id="7" name="Platshållare för datum 6">
            <a:extLst>
              <a:ext uri="{FF2B5EF4-FFF2-40B4-BE49-F238E27FC236}">
                <a16:creationId xmlns:a16="http://schemas.microsoft.com/office/drawing/2014/main" id="{66C408DC-ACE3-4592-9595-780B8B114700}"/>
              </a:ext>
            </a:extLst>
          </p:cNvPr>
          <p:cNvSpPr>
            <a:spLocks noGrp="1"/>
          </p:cNvSpPr>
          <p:nvPr>
            <p:ph type="dt" sz="half" idx="26"/>
          </p:nvPr>
        </p:nvSpPr>
        <p:spPr/>
        <p:txBody>
          <a:bodyPr/>
          <a:lstStyle>
            <a:lvl1pPr>
              <a:defRPr>
                <a:solidFill>
                  <a:schemeClr val="tx2"/>
                </a:solidFill>
              </a:defRPr>
            </a:lvl1pPr>
          </a:lstStyle>
          <a:p>
            <a:endParaRPr lang="sv-SE" dirty="0"/>
          </a:p>
        </p:txBody>
      </p:sp>
      <p:sp>
        <p:nvSpPr>
          <p:cNvPr id="12" name="Platshållare för sidfot 7">
            <a:extLst>
              <a:ext uri="{FF2B5EF4-FFF2-40B4-BE49-F238E27FC236}">
                <a16:creationId xmlns:a16="http://schemas.microsoft.com/office/drawing/2014/main" id="{314800F4-E74F-4608-9787-1A78BAB85AAB}"/>
              </a:ext>
            </a:extLst>
          </p:cNvPr>
          <p:cNvSpPr>
            <a:spLocks noGrp="1"/>
          </p:cNvSpPr>
          <p:nvPr>
            <p:ph type="ftr" sz="quarter" idx="27"/>
          </p:nvPr>
        </p:nvSpPr>
        <p:spPr/>
        <p:txBody>
          <a:bodyPr/>
          <a:lstStyle>
            <a:lvl1pPr>
              <a:defRPr>
                <a:solidFill>
                  <a:schemeClr val="tx2"/>
                </a:solidFill>
              </a:defRPr>
            </a:lvl1pPr>
          </a:lstStyle>
          <a:p>
            <a:r>
              <a:rPr lang="sv-SE"/>
              <a:t>Unionen</a:t>
            </a:r>
            <a:endParaRPr lang="sv-SE" dirty="0"/>
          </a:p>
        </p:txBody>
      </p:sp>
      <p:sp>
        <p:nvSpPr>
          <p:cNvPr id="13" name="Platshållare för bildnummer 8">
            <a:extLst>
              <a:ext uri="{FF2B5EF4-FFF2-40B4-BE49-F238E27FC236}">
                <a16:creationId xmlns:a16="http://schemas.microsoft.com/office/drawing/2014/main" id="{C56FBCDF-8E69-4814-A15F-81F44D68EF82}"/>
              </a:ext>
            </a:extLst>
          </p:cNvPr>
          <p:cNvSpPr>
            <a:spLocks noGrp="1"/>
          </p:cNvSpPr>
          <p:nvPr>
            <p:ph type="sldNum" sz="quarter" idx="28"/>
          </p:nvPr>
        </p:nvSpPr>
        <p:spPr/>
        <p:txBody>
          <a:bodyPr/>
          <a:lstStyle>
            <a:lvl1pPr>
              <a:defRPr>
                <a:solidFill>
                  <a:schemeClr val="tx2"/>
                </a:solidFill>
              </a:defRPr>
            </a:lvl1pPr>
          </a:lstStyle>
          <a:p>
            <a:fld id="{E4218C53-6AA3-834F-8ED4-DCDDBC41A75D}" type="slidenum">
              <a:rPr lang="sv-SE" smtClean="0"/>
              <a:pPr/>
              <a:t>‹#›</a:t>
            </a:fld>
            <a:endParaRPr lang="sv-SE" dirty="0"/>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812400" y="3132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0" name="Platshållare för text 3">
            <a:extLst>
              <a:ext uri="{FF2B5EF4-FFF2-40B4-BE49-F238E27FC236}">
                <a16:creationId xmlns:a16="http://schemas.microsoft.com/office/drawing/2014/main" id="{C663F4A6-A10F-4997-BBAB-11B296AFB703}"/>
              </a:ext>
            </a:extLst>
          </p:cNvPr>
          <p:cNvSpPr>
            <a:spLocks noGrp="1"/>
          </p:cNvSpPr>
          <p:nvPr>
            <p:ph type="body" sz="quarter" idx="15" hasCustomPrompt="1"/>
          </p:nvPr>
        </p:nvSpPr>
        <p:spPr>
          <a:xfrm>
            <a:off x="51480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16000" y="468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804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grpSp>
        <p:nvGrpSpPr>
          <p:cNvPr id="24" name="Grupp 23">
            <a:extLst>
              <a:ext uri="{FF2B5EF4-FFF2-40B4-BE49-F238E27FC236}">
                <a16:creationId xmlns:a16="http://schemas.microsoft.com/office/drawing/2014/main" id="{26DCAFFD-270F-4AE1-8F0C-24F1FCE91D10}"/>
              </a:ext>
            </a:extLst>
          </p:cNvPr>
          <p:cNvGrpSpPr/>
          <p:nvPr userDrawn="1"/>
        </p:nvGrpSpPr>
        <p:grpSpPr>
          <a:xfrm>
            <a:off x="3697524" y="1690652"/>
            <a:ext cx="1766727" cy="1760875"/>
            <a:chOff x="3697524" y="1690652"/>
            <a:chExt cx="1766727" cy="1760875"/>
          </a:xfrm>
        </p:grpSpPr>
        <p:grpSp>
          <p:nvGrpSpPr>
            <p:cNvPr id="20" name="Grupp 19">
              <a:extLst>
                <a:ext uri="{FF2B5EF4-FFF2-40B4-BE49-F238E27FC236}">
                  <a16:creationId xmlns:a16="http://schemas.microsoft.com/office/drawing/2014/main" id="{83011E61-E9EB-4718-9146-1E249990FC7C}"/>
                </a:ext>
              </a:extLst>
            </p:cNvPr>
            <p:cNvGrpSpPr/>
            <p:nvPr userDrawn="1"/>
          </p:nvGrpSpPr>
          <p:grpSpPr>
            <a:xfrm>
              <a:off x="3703308" y="1690652"/>
              <a:ext cx="424251" cy="423604"/>
              <a:chOff x="3703308" y="1690652"/>
              <a:chExt cx="424251" cy="423604"/>
            </a:xfrm>
          </p:grpSpPr>
          <p:cxnSp>
            <p:nvCxnSpPr>
              <p:cNvPr id="167" name="Rak koppling 166">
                <a:extLst>
                  <a:ext uri="{FF2B5EF4-FFF2-40B4-BE49-F238E27FC236}">
                    <a16:creationId xmlns:a16="http://schemas.microsoft.com/office/drawing/2014/main" id="{5BCF721F-D3BF-41FC-BD84-E84F0E37380F}"/>
                  </a:ext>
                </a:extLst>
              </p:cNvPr>
              <p:cNvCxnSpPr>
                <a:cxnSpLocks/>
                <a:stCxn id="171" idx="2"/>
                <a:endCxn id="173" idx="2"/>
              </p:cNvCxnSpPr>
              <p:nvPr userDrawn="1"/>
            </p:nvCxnSpPr>
            <p:spPr>
              <a:xfrm flipV="1">
                <a:off x="3756306" y="1744782"/>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grpSp>
            <p:nvGrpSpPr>
              <p:cNvPr id="19" name="Grupp 18">
                <a:extLst>
                  <a:ext uri="{FF2B5EF4-FFF2-40B4-BE49-F238E27FC236}">
                    <a16:creationId xmlns:a16="http://schemas.microsoft.com/office/drawing/2014/main" id="{4EB7F86C-22B0-4DFD-A8B8-438019801637}"/>
                  </a:ext>
                </a:extLst>
              </p:cNvPr>
              <p:cNvGrpSpPr/>
              <p:nvPr userDrawn="1"/>
            </p:nvGrpSpPr>
            <p:grpSpPr>
              <a:xfrm>
                <a:off x="3958360" y="1690652"/>
                <a:ext cx="169199" cy="169199"/>
                <a:chOff x="3958360" y="1690652"/>
                <a:chExt cx="169199" cy="169199"/>
              </a:xfrm>
            </p:grpSpPr>
            <p:sp>
              <p:nvSpPr>
                <p:cNvPr id="172" name="Ellips 171">
                  <a:extLst>
                    <a:ext uri="{FF2B5EF4-FFF2-40B4-BE49-F238E27FC236}">
                      <a16:creationId xmlns:a16="http://schemas.microsoft.com/office/drawing/2014/main" id="{D7DEE826-C90B-474A-9DDA-519F2102BE47}"/>
                    </a:ext>
                  </a:extLst>
                </p:cNvPr>
                <p:cNvSpPr>
                  <a:spLocks noChangeAspect="1"/>
                </p:cNvSpPr>
                <p:nvPr userDrawn="1"/>
              </p:nvSpPr>
              <p:spPr>
                <a:xfrm rot="10800000">
                  <a:off x="3970959" y="1703251"/>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3" name="Frihandsfigur: Form 172">
                  <a:extLst>
                    <a:ext uri="{FF2B5EF4-FFF2-40B4-BE49-F238E27FC236}">
                      <a16:creationId xmlns:a16="http://schemas.microsoft.com/office/drawing/2014/main" id="{1457D51D-255B-4F5C-ABE9-7C4387210413}"/>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170" name="Ellips 169">
                <a:extLst>
                  <a:ext uri="{FF2B5EF4-FFF2-40B4-BE49-F238E27FC236}">
                    <a16:creationId xmlns:a16="http://schemas.microsoft.com/office/drawing/2014/main" id="{03AC1F2F-F5B5-4826-AE6A-66BFA5D871B7}"/>
                  </a:ext>
                </a:extLst>
              </p:cNvPr>
              <p:cNvSpPr>
                <a:spLocks noChangeAspect="1"/>
              </p:cNvSpPr>
              <p:nvPr userDrawn="1"/>
            </p:nvSpPr>
            <p:spPr>
              <a:xfrm rot="10800000">
                <a:off x="3715909" y="1957656"/>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1" name="Frihandsfigur: Form 170">
                <a:extLst>
                  <a:ext uri="{FF2B5EF4-FFF2-40B4-BE49-F238E27FC236}">
                    <a16:creationId xmlns:a16="http://schemas.microsoft.com/office/drawing/2014/main" id="{D79184E5-E8CF-4F05-9820-8C59601DBEF5}"/>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2" name="Grupp 21">
              <a:extLst>
                <a:ext uri="{FF2B5EF4-FFF2-40B4-BE49-F238E27FC236}">
                  <a16:creationId xmlns:a16="http://schemas.microsoft.com/office/drawing/2014/main" id="{506F4067-4728-4831-A9A9-D16D0812E036}"/>
                </a:ext>
              </a:extLst>
            </p:cNvPr>
            <p:cNvGrpSpPr/>
            <p:nvPr userDrawn="1"/>
          </p:nvGrpSpPr>
          <p:grpSpPr>
            <a:xfrm>
              <a:off x="5033124" y="1691676"/>
              <a:ext cx="423604" cy="424251"/>
              <a:chOff x="5033124" y="1691676"/>
              <a:chExt cx="423604" cy="424251"/>
            </a:xfrm>
          </p:grpSpPr>
          <p:cxnSp>
            <p:nvCxnSpPr>
              <p:cNvPr id="86" name="Rak koppling 85">
                <a:extLst>
                  <a:ext uri="{FF2B5EF4-FFF2-40B4-BE49-F238E27FC236}">
                    <a16:creationId xmlns:a16="http://schemas.microsoft.com/office/drawing/2014/main" id="{8811F51E-4294-4651-8801-17F807BFE58B}"/>
                  </a:ext>
                </a:extLst>
              </p:cNvPr>
              <p:cNvCxnSpPr>
                <a:cxnSpLocks/>
                <a:stCxn id="90" idx="2"/>
                <a:endCxn id="92" idx="2"/>
              </p:cNvCxnSpPr>
              <p:nvPr userDrawn="1"/>
            </p:nvCxnSpPr>
            <p:spPr>
              <a:xfrm flipH="1" flipV="1">
                <a:off x="5087254" y="17459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B69F45A0-58AB-4B1A-AADE-AB2B1C9E4AEA}"/>
                  </a:ext>
                </a:extLst>
              </p:cNvPr>
              <p:cNvSpPr>
                <a:spLocks noChangeAspect="1"/>
              </p:cNvSpPr>
              <p:nvPr userDrawn="1"/>
            </p:nvSpPr>
            <p:spPr>
              <a:xfrm rot="5400000">
                <a:off x="5045723" y="17042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2" name="Frihandsfigur: Form 91">
                <a:extLst>
                  <a:ext uri="{FF2B5EF4-FFF2-40B4-BE49-F238E27FC236}">
                    <a16:creationId xmlns:a16="http://schemas.microsoft.com/office/drawing/2014/main" id="{D000A52B-29C4-4358-8FAF-4DF64BDF9D1D}"/>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9" name="Ellips 88">
                <a:extLst>
                  <a:ext uri="{FF2B5EF4-FFF2-40B4-BE49-F238E27FC236}">
                    <a16:creationId xmlns:a16="http://schemas.microsoft.com/office/drawing/2014/main" id="{2D5F5F93-DE53-463C-A116-0C473EFC9CC2}"/>
                  </a:ext>
                </a:extLst>
              </p:cNvPr>
              <p:cNvSpPr>
                <a:spLocks noChangeAspect="1"/>
              </p:cNvSpPr>
              <p:nvPr userDrawn="1"/>
            </p:nvSpPr>
            <p:spPr>
              <a:xfrm rot="5400000">
                <a:off x="5300128" y="19593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0" name="Frihandsfigur: Form 89">
                <a:extLst>
                  <a:ext uri="{FF2B5EF4-FFF2-40B4-BE49-F238E27FC236}">
                    <a16:creationId xmlns:a16="http://schemas.microsoft.com/office/drawing/2014/main" id="{C4E50EC7-8751-4788-9192-1B0CAD32A6DB}"/>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1" name="Grupp 20">
              <a:extLst>
                <a:ext uri="{FF2B5EF4-FFF2-40B4-BE49-F238E27FC236}">
                  <a16:creationId xmlns:a16="http://schemas.microsoft.com/office/drawing/2014/main" id="{B692A3C4-CEA6-4AE9-8C3F-05C8F952AA30}"/>
                </a:ext>
              </a:extLst>
            </p:cNvPr>
            <p:cNvGrpSpPr/>
            <p:nvPr userDrawn="1"/>
          </p:nvGrpSpPr>
          <p:grpSpPr>
            <a:xfrm>
              <a:off x="3697524" y="3027276"/>
              <a:ext cx="423604" cy="424251"/>
              <a:chOff x="3697524" y="3027276"/>
              <a:chExt cx="423604" cy="424251"/>
            </a:xfrm>
          </p:grpSpPr>
          <p:cxnSp>
            <p:nvCxnSpPr>
              <p:cNvPr id="93" name="Rak koppling 92">
                <a:extLst>
                  <a:ext uri="{FF2B5EF4-FFF2-40B4-BE49-F238E27FC236}">
                    <a16:creationId xmlns:a16="http://schemas.microsoft.com/office/drawing/2014/main" id="{AF141E78-3265-42AC-A634-CA3B54868D91}"/>
                  </a:ext>
                </a:extLst>
              </p:cNvPr>
              <p:cNvCxnSpPr>
                <a:cxnSpLocks/>
                <a:stCxn id="97" idx="2"/>
                <a:endCxn id="99" idx="2"/>
              </p:cNvCxnSpPr>
              <p:nvPr userDrawn="1"/>
            </p:nvCxnSpPr>
            <p:spPr>
              <a:xfrm flipH="1" flipV="1">
                <a:off x="3751654" y="30815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8" name="Ellips 97">
                <a:extLst>
                  <a:ext uri="{FF2B5EF4-FFF2-40B4-BE49-F238E27FC236}">
                    <a16:creationId xmlns:a16="http://schemas.microsoft.com/office/drawing/2014/main" id="{40895631-29D7-4EB9-85A1-A02A8A67D5BE}"/>
                  </a:ext>
                </a:extLst>
              </p:cNvPr>
              <p:cNvSpPr>
                <a:spLocks noChangeAspect="1"/>
              </p:cNvSpPr>
              <p:nvPr userDrawn="1"/>
            </p:nvSpPr>
            <p:spPr>
              <a:xfrm rot="5400000">
                <a:off x="3710123" y="30398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9" name="Frihandsfigur: Form 98">
                <a:extLst>
                  <a:ext uri="{FF2B5EF4-FFF2-40B4-BE49-F238E27FC236}">
                    <a16:creationId xmlns:a16="http://schemas.microsoft.com/office/drawing/2014/main" id="{7BD800AF-5D52-4E47-8734-FA60009DF69A}"/>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6" name="Ellips 95">
                <a:extLst>
                  <a:ext uri="{FF2B5EF4-FFF2-40B4-BE49-F238E27FC236}">
                    <a16:creationId xmlns:a16="http://schemas.microsoft.com/office/drawing/2014/main" id="{00411149-4CE4-414E-8EBA-D979C1C7EFCE}"/>
                  </a:ext>
                </a:extLst>
              </p:cNvPr>
              <p:cNvSpPr>
                <a:spLocks noChangeAspect="1"/>
              </p:cNvSpPr>
              <p:nvPr userDrawn="1"/>
            </p:nvSpPr>
            <p:spPr>
              <a:xfrm rot="5400000">
                <a:off x="3964528" y="32949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7" name="Frihandsfigur: Form 96">
                <a:extLst>
                  <a:ext uri="{FF2B5EF4-FFF2-40B4-BE49-F238E27FC236}">
                    <a16:creationId xmlns:a16="http://schemas.microsoft.com/office/drawing/2014/main" id="{0FFEEC26-19A6-411D-BFBB-ACC2EADFD5DC}"/>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3" name="Grupp 22">
              <a:extLst>
                <a:ext uri="{FF2B5EF4-FFF2-40B4-BE49-F238E27FC236}">
                  <a16:creationId xmlns:a16="http://schemas.microsoft.com/office/drawing/2014/main" id="{6E76AEC8-37BF-4366-B7AE-BE46E3E63955}"/>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6BF3623F-DD84-4D46-B111-4EA41799AFC7}"/>
                  </a:ext>
                </a:extLst>
              </p:cNvPr>
              <p:cNvCxnSpPr>
                <a:cxnSpLocks/>
                <a:stCxn id="79" idx="2"/>
                <a:endCxn id="81" idx="2"/>
              </p:cNvCxnSpPr>
              <p:nvPr userDrawn="1"/>
            </p:nvCxnSpPr>
            <p:spPr>
              <a:xfrm flipV="1">
                <a:off x="5092998" y="3074530"/>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80" name="Ellips 79">
                <a:extLst>
                  <a:ext uri="{FF2B5EF4-FFF2-40B4-BE49-F238E27FC236}">
                    <a16:creationId xmlns:a16="http://schemas.microsoft.com/office/drawing/2014/main" id="{B98C4B7D-41D2-4147-B00D-7DE9D7C1114F}"/>
                  </a:ext>
                </a:extLst>
              </p:cNvPr>
              <p:cNvSpPr>
                <a:spLocks noChangeAspect="1"/>
              </p:cNvSpPr>
              <p:nvPr userDrawn="1"/>
            </p:nvSpPr>
            <p:spPr>
              <a:xfrm rot="10800000">
                <a:off x="5307651" y="3032999"/>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1" name="Frihandsfigur: Form 80">
                <a:extLst>
                  <a:ext uri="{FF2B5EF4-FFF2-40B4-BE49-F238E27FC236}">
                    <a16:creationId xmlns:a16="http://schemas.microsoft.com/office/drawing/2014/main" id="{49572454-230C-4112-8A29-FC0D3E9F60B5}"/>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78" name="Ellips 77">
                <a:extLst>
                  <a:ext uri="{FF2B5EF4-FFF2-40B4-BE49-F238E27FC236}">
                    <a16:creationId xmlns:a16="http://schemas.microsoft.com/office/drawing/2014/main" id="{7DA9CD65-CBE8-4A39-B884-D8070303A93F}"/>
                  </a:ext>
                </a:extLst>
              </p:cNvPr>
              <p:cNvSpPr>
                <a:spLocks noChangeAspect="1"/>
              </p:cNvSpPr>
              <p:nvPr userDrawn="1"/>
            </p:nvSpPr>
            <p:spPr>
              <a:xfrm rot="10800000">
                <a:off x="5052600" y="3287404"/>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9" name="Frihandsfigur: Form 78">
                <a:extLst>
                  <a:ext uri="{FF2B5EF4-FFF2-40B4-BE49-F238E27FC236}">
                    <a16:creationId xmlns:a16="http://schemas.microsoft.com/office/drawing/2014/main" id="{F60125B9-4C81-4148-BC37-1DAAD8D8AC39}"/>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sp>
        <p:nvSpPr>
          <p:cNvPr id="28" name="Platshållare för text 5">
            <a:extLst>
              <a:ext uri="{FF2B5EF4-FFF2-40B4-BE49-F238E27FC236}">
                <a16:creationId xmlns:a16="http://schemas.microsoft.com/office/drawing/2014/main" id="{BDB30B6A-721E-4BF0-9A5C-19BF7A1AAB31}"/>
              </a:ext>
            </a:extLst>
          </p:cNvPr>
          <p:cNvSpPr>
            <a:spLocks noGrp="1"/>
          </p:cNvSpPr>
          <p:nvPr>
            <p:ph type="body" sz="quarter" idx="25" hasCustomPrompt="1"/>
          </p:nvPr>
        </p:nvSpPr>
        <p:spPr>
          <a:xfrm rot="18900000">
            <a:off x="3697200" y="2419200"/>
            <a:ext cx="1731154" cy="273057"/>
          </a:xfrm>
        </p:spPr>
        <p:txBody>
          <a:bodyPr/>
          <a:lstStyle>
            <a:lvl1pPr marL="0" indent="0" algn="ctr">
              <a:lnSpc>
                <a:spcPts val="1700"/>
              </a:lnSpc>
              <a:buNone/>
              <a:defRPr lang="sv-SE" sz="1800" kern="1200" dirty="0">
                <a:solidFill>
                  <a:schemeClr val="tx1"/>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32335333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19">
          <p15:clr>
            <a:srgbClr val="FBAE40"/>
          </p15:clr>
        </p15:guide>
        <p15:guide id="5" orient="horz" pos="2436">
          <p15:clr>
            <a:srgbClr val="FBAE40"/>
          </p15:clr>
        </p15:guide>
        <p15:guide id="7" orient="horz" pos="781">
          <p15:clr>
            <a:srgbClr val="FBAE40"/>
          </p15:clr>
        </p15:guide>
        <p15:guide id="8" orient="horz" pos="2074">
          <p15:clr>
            <a:srgbClr val="FBAE40"/>
          </p15:clr>
        </p15:guide>
        <p15:guide id="9" pos="3276">
          <p15:clr>
            <a:srgbClr val="FBAE40"/>
          </p15:clr>
        </p15:guide>
        <p15:guide id="10" pos="2426">
          <p15:clr>
            <a:srgbClr val="FBAE40"/>
          </p15:clr>
        </p15:guide>
        <p15:guide id="11" orient="horz" pos="107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fik - tre färgade blo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7768BF-B430-4B81-AF80-A20754ED3846}"/>
              </a:ext>
            </a:extLst>
          </p:cNvPr>
          <p:cNvSpPr>
            <a:spLocks noGrp="1"/>
          </p:cNvSpPr>
          <p:nvPr>
            <p:ph type="title"/>
          </p:nvPr>
        </p:nvSpPr>
        <p:spPr/>
        <p:txBody>
          <a:body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3" name="Platshållare för datum 10">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11">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12">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915880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fik - tre färgade bloc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FE9A40-920F-4132-9E52-8087B8319956}"/>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ln w="31750" cap="rnd">
            <a:solidFill>
              <a:schemeClr val="accent4"/>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ln w="31750" cap="rnd">
            <a:solidFill>
              <a:schemeClr val="accent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ln w="31750" cap="rnd">
            <a:solidFill>
              <a:schemeClr val="accent3"/>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6" name="Platshållare för datum 11">
            <a:extLst>
              <a:ext uri="{FF2B5EF4-FFF2-40B4-BE49-F238E27FC236}">
                <a16:creationId xmlns:a16="http://schemas.microsoft.com/office/drawing/2014/main" id="{CAF02BB9-42B8-4EF3-988B-B205C5590E66}"/>
              </a:ext>
            </a:extLst>
          </p:cNvPr>
          <p:cNvSpPr>
            <a:spLocks noGrp="1"/>
          </p:cNvSpPr>
          <p:nvPr>
            <p:ph type="dt" sz="half" idx="21"/>
          </p:nvPr>
        </p:nvSpPr>
        <p:spPr/>
        <p:txBody>
          <a:bodyPr/>
          <a:lstStyle>
            <a:lvl1pPr>
              <a:defRPr>
                <a:solidFill>
                  <a:schemeClr val="tx2"/>
                </a:solidFill>
              </a:defRPr>
            </a:lvl1pPr>
          </a:lstStyle>
          <a:p>
            <a:endParaRPr lang="sv-SE" dirty="0"/>
          </a:p>
        </p:txBody>
      </p:sp>
      <p:sp>
        <p:nvSpPr>
          <p:cNvPr id="13" name="Platshållare för sidfot 12">
            <a:extLst>
              <a:ext uri="{FF2B5EF4-FFF2-40B4-BE49-F238E27FC236}">
                <a16:creationId xmlns:a16="http://schemas.microsoft.com/office/drawing/2014/main" id="{D4DFD0C2-733E-4108-80EC-B67BED7B6233}"/>
              </a:ext>
            </a:extLst>
          </p:cNvPr>
          <p:cNvSpPr>
            <a:spLocks noGrp="1"/>
          </p:cNvSpPr>
          <p:nvPr>
            <p:ph type="ftr" sz="quarter" idx="22"/>
          </p:nvPr>
        </p:nvSpPr>
        <p:spPr/>
        <p:txBody>
          <a:bodyPr/>
          <a:lstStyle>
            <a:lvl1pPr>
              <a:defRPr>
                <a:solidFill>
                  <a:schemeClr val="tx2"/>
                </a:solidFill>
              </a:defRPr>
            </a:lvl1pPr>
          </a:lstStyle>
          <a:p>
            <a:r>
              <a:rPr lang="sv-SE"/>
              <a:t>Unionen</a:t>
            </a:r>
            <a:endParaRPr lang="sv-SE" dirty="0"/>
          </a:p>
        </p:txBody>
      </p:sp>
      <p:sp>
        <p:nvSpPr>
          <p:cNvPr id="14" name="Platshållare för bildnummer 13">
            <a:extLst>
              <a:ext uri="{FF2B5EF4-FFF2-40B4-BE49-F238E27FC236}">
                <a16:creationId xmlns:a16="http://schemas.microsoft.com/office/drawing/2014/main" id="{367151CA-E27B-47EA-9C3B-91A359CD0738}"/>
              </a:ext>
            </a:extLst>
          </p:cNvPr>
          <p:cNvSpPr>
            <a:spLocks noGrp="1"/>
          </p:cNvSpPr>
          <p:nvPr>
            <p:ph type="sldNum" sz="quarter" idx="23"/>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0958267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lutbild - logotyp animerad">
    <p:bg>
      <p:bgPr>
        <a:solidFill>
          <a:schemeClr val="tx2"/>
        </a:solidFill>
        <a:effectLst/>
      </p:bgPr>
    </p:bg>
    <p:spTree>
      <p:nvGrpSpPr>
        <p:cNvPr id="1" name=""/>
        <p:cNvGrpSpPr/>
        <p:nvPr/>
      </p:nvGrpSpPr>
      <p:grpSpPr>
        <a:xfrm>
          <a:off x="0" y="0"/>
          <a:ext cx="0" cy="0"/>
          <a:chOff x="0" y="0"/>
          <a:chExt cx="0" cy="0"/>
        </a:xfrm>
      </p:grpSpPr>
      <p:sp>
        <p:nvSpPr>
          <p:cNvPr id="3" name="Information om animerad logotyp">
            <a:extLst>
              <a:ext uri="{FF2B5EF4-FFF2-40B4-BE49-F238E27FC236}">
                <a16:creationId xmlns:a16="http://schemas.microsoft.com/office/drawing/2014/main" id="{B63D142D-7B91-49D5-B6C7-903E119467B7}"/>
              </a:ext>
            </a:extLst>
          </p:cNvPr>
          <p:cNvSpPr>
            <a:spLocks noGrp="1"/>
          </p:cNvSpPr>
          <p:nvPr>
            <p:ph type="body" sz="quarter" idx="10" hasCustomPrompt="1"/>
          </p:nvPr>
        </p:nvSpPr>
        <p:spPr>
          <a:xfrm>
            <a:off x="1436400" y="1584"/>
            <a:ext cx="6336704" cy="395536"/>
          </a:xfrm>
        </p:spPr>
        <p:txBody>
          <a:bodyPr/>
          <a:lstStyle>
            <a:lvl1pPr marL="0" indent="0" algn="l">
              <a:buNone/>
              <a:defRPr sz="2400">
                <a:solidFill>
                  <a:schemeClr val="bg2"/>
                </a:solidFill>
              </a:defRPr>
            </a:lvl1pPr>
            <a:lvl2pPr marL="274950" indent="0">
              <a:buNone/>
              <a:defRPr/>
            </a:lvl2pPr>
            <a:lvl3pPr marL="458550" indent="0">
              <a:buNone/>
              <a:defRPr/>
            </a:lvl3pPr>
            <a:lvl4pPr marL="638550" indent="0">
              <a:buNone/>
              <a:defRPr/>
            </a:lvl4pPr>
            <a:lvl5pPr marL="818550" indent="0">
              <a:buNone/>
              <a:defRPr/>
            </a:lvl5pPr>
          </a:lstStyle>
          <a:p>
            <a:pPr lvl="0"/>
            <a:r>
              <a:rPr lang="sv-SE" dirty="0"/>
              <a:t>Animerad logotyp som syns i presentationsläge</a:t>
            </a:r>
          </a:p>
        </p:txBody>
      </p:sp>
      <p:pic>
        <p:nvPicPr>
          <p:cNvPr id="4" name="Unionen_Wide_Logo_Animation_NewColors_LoRes.mp4" descr="Unionen_Wide_Logo_Animation_NewColors_LoRes.mp4">
            <a:hlinkClick r:id="" action="ppaction://media"/>
            <a:extLst>
              <a:ext uri="{FF2B5EF4-FFF2-40B4-BE49-F238E27FC236}">
                <a16:creationId xmlns:a16="http://schemas.microsoft.com/office/drawing/2014/main" id="{B35A08C7-50DD-4C2D-8486-96C3679518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4"/>
            <a:ext cx="9144000" cy="5143500"/>
          </a:xfrm>
          <a:prstGeom prst="rect">
            <a:avLst/>
          </a:prstGeom>
        </p:spPr>
      </p:pic>
    </p:spTree>
    <p:extLst>
      <p:ext uri="{BB962C8B-B14F-4D97-AF65-F5344CB8AC3E}">
        <p14:creationId xmlns:p14="http://schemas.microsoft.com/office/powerpoint/2010/main" val="401625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utbild - logotyp statisk">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F1FFC50-6B4C-4EE5-9D3D-E4A53106DD67}"/>
              </a:ext>
            </a:extLst>
          </p:cNvPr>
          <p:cNvPicPr>
            <a:picLocks noChangeAspect="1"/>
          </p:cNvPicPr>
          <p:nvPr userDrawn="1"/>
        </p:nvPicPr>
        <p:blipFill>
          <a:blip r:embed="rId2"/>
          <a:stretch>
            <a:fillRect/>
          </a:stretch>
        </p:blipFill>
        <p:spPr>
          <a:xfrm>
            <a:off x="2847109" y="2298700"/>
            <a:ext cx="3352800" cy="546100"/>
          </a:xfrm>
          <a:prstGeom prst="rect">
            <a:avLst/>
          </a:prstGeom>
        </p:spPr>
      </p:pic>
    </p:spTree>
    <p:extLst>
      <p:ext uri="{BB962C8B-B14F-4D97-AF65-F5344CB8AC3E}">
        <p14:creationId xmlns:p14="http://schemas.microsoft.com/office/powerpoint/2010/main" val="304797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bild bildbakgrund">
    <p:spTree>
      <p:nvGrpSpPr>
        <p:cNvPr id="1" name=""/>
        <p:cNvGrpSpPr/>
        <p:nvPr/>
      </p:nvGrpSpPr>
      <p:grpSpPr>
        <a:xfrm>
          <a:off x="0" y="0"/>
          <a:ext cx="0" cy="0"/>
          <a:chOff x="0" y="0"/>
          <a:chExt cx="0" cy="0"/>
        </a:xfrm>
      </p:grpSpPr>
      <p:sp>
        <p:nvSpPr>
          <p:cNvPr id="14" name="Platshållare för bild 20">
            <a:extLst>
              <a:ext uri="{FF2B5EF4-FFF2-40B4-BE49-F238E27FC236}">
                <a16:creationId xmlns:a16="http://schemas.microsoft.com/office/drawing/2014/main" id="{1CC6FBF2-5A3A-4449-BF81-DF70A11C960C}"/>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28" name="Rubrik 1">
            <a:extLst>
              <a:ext uri="{FF2B5EF4-FFF2-40B4-BE49-F238E27FC236}">
                <a16:creationId xmlns:a16="http://schemas.microsoft.com/office/drawing/2014/main" id="{EB3FF980-0150-4B8A-9AEC-6D5CE5C07974}"/>
              </a:ext>
            </a:extLst>
          </p:cNvPr>
          <p:cNvSpPr>
            <a:spLocks noGrp="1"/>
          </p:cNvSpPr>
          <p:nvPr>
            <p:ph type="ctrTitle" hasCustomPrompt="1"/>
          </p:nvPr>
        </p:nvSpPr>
        <p:spPr>
          <a:xfrm>
            <a:off x="1440000" y="1520082"/>
            <a:ext cx="4457737"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Titel på presentation</a:t>
            </a:r>
          </a:p>
        </p:txBody>
      </p:sp>
      <p:sp>
        <p:nvSpPr>
          <p:cNvPr id="27" name="Underrubrik 2">
            <a:extLst>
              <a:ext uri="{FF2B5EF4-FFF2-40B4-BE49-F238E27FC236}">
                <a16:creationId xmlns:a16="http://schemas.microsoft.com/office/drawing/2014/main" id="{E16009FA-2520-4ADD-AD4D-872E10B3AFAC}"/>
              </a:ext>
            </a:extLst>
          </p:cNvPr>
          <p:cNvSpPr>
            <a:spLocks noGrp="1"/>
          </p:cNvSpPr>
          <p:nvPr>
            <p:ph type="body" sz="quarter" idx="3" hasCustomPrompt="1"/>
          </p:nvPr>
        </p:nvSpPr>
        <p:spPr>
          <a:xfrm>
            <a:off x="1440000" y="2286000"/>
            <a:ext cx="4287369" cy="679673"/>
          </a:xfrm>
          <a:prstGeom prst="rect">
            <a:avLst/>
          </a:prstGeom>
          <a:solidFill>
            <a:schemeClr val="tx2"/>
          </a:solidFill>
        </p:spPr>
        <p:txBody>
          <a:bodyPr vert="horz" wrap="none" lIns="90000" tIns="0" rIns="90000" bIns="0" rtlCol="0" anchor="b" anchorCtr="0">
            <a:spAutoFit/>
          </a:bodyPr>
          <a:lstStyle>
            <a:lvl1pPr marL="0" indent="0">
              <a:lnSpc>
                <a:spcPct val="82000"/>
              </a:lnSpc>
              <a:buNone/>
              <a:defRPr lang="sv-SE" sz="5400" b="0" dirty="0">
                <a:solidFill>
                  <a:schemeClr val="bg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2DDDCD62-F12B-4E6A-AF92-DF7851BCE57B}"/>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318C1431-09E3-4643-9AA5-115C5D2E049B}"/>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1912989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US"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Platshållare för datum 3"/>
          <p:cNvSpPr>
            <a:spLocks noGrp="1"/>
          </p:cNvSpPr>
          <p:nvPr>
            <p:ph type="dt" sz="half" idx="10"/>
          </p:nvPr>
        </p:nvSpPr>
        <p:spPr/>
        <p:txBody>
          <a:bodyPr/>
          <a:lstStyle/>
          <a:p>
            <a:fld id="{01A5F53F-BFF3-4A88-B798-DE3F3AE3E083}" type="datetime1">
              <a:rPr lang="sv-SE" smtClean="0"/>
              <a:t>2023-02-14</a:t>
            </a:fld>
            <a:endParaRPr lang="en-US"/>
          </a:p>
        </p:txBody>
      </p:sp>
      <p:sp>
        <p:nvSpPr>
          <p:cNvPr id="5" name="Platshållare för sidfot 4"/>
          <p:cNvSpPr>
            <a:spLocks noGrp="1"/>
          </p:cNvSpPr>
          <p:nvPr>
            <p:ph type="ftr" sz="quarter" idx="11"/>
          </p:nvPr>
        </p:nvSpPr>
        <p:spPr/>
        <p:txBody>
          <a:bodyPr/>
          <a:lstStyle/>
          <a:p>
            <a:endParaRPr lang="en-US"/>
          </a:p>
        </p:txBody>
      </p:sp>
      <p:sp>
        <p:nvSpPr>
          <p:cNvPr id="6" name="Platshållare för bildnummer 5"/>
          <p:cNvSpPr>
            <a:spLocks noGrp="1"/>
          </p:cNvSpPr>
          <p:nvPr>
            <p:ph type="sldNum" sz="quarter" idx="12"/>
          </p:nvPr>
        </p:nvSpPr>
        <p:spPr/>
        <p:txBody>
          <a:bodyPr/>
          <a:lstStyle/>
          <a:p>
            <a:fld id="{0275B568-514D-4B4F-9A23-02C38FCF693D}" type="slidenum">
              <a:rPr lang="en-US" smtClean="0"/>
              <a:t>‹#›</a:t>
            </a:fld>
            <a:endParaRPr lang="en-US"/>
          </a:p>
        </p:txBody>
      </p:sp>
    </p:spTree>
    <p:extLst>
      <p:ext uri="{BB962C8B-B14F-4D97-AF65-F5344CB8AC3E}">
        <p14:creationId xmlns:p14="http://schemas.microsoft.com/office/powerpoint/2010/main" val="2640545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D5A437-D128-454E-9834-F784DE4B62AC}" type="datetime1">
              <a:rPr lang="sv-SE" smtClean="0"/>
              <a:t>2023-02-14</a:t>
            </a:fld>
            <a:endParaRPr lang="en-US"/>
          </a:p>
        </p:txBody>
      </p:sp>
      <p:sp>
        <p:nvSpPr>
          <p:cNvPr id="3" name="Platshållare för sidfot 2"/>
          <p:cNvSpPr>
            <a:spLocks noGrp="1"/>
          </p:cNvSpPr>
          <p:nvPr>
            <p:ph type="ftr" sz="quarter" idx="11"/>
          </p:nvPr>
        </p:nvSpPr>
        <p:spPr/>
        <p:txBody>
          <a:bodyPr/>
          <a:lstStyle/>
          <a:p>
            <a:endParaRPr lang="en-US"/>
          </a:p>
        </p:txBody>
      </p:sp>
      <p:sp>
        <p:nvSpPr>
          <p:cNvPr id="4" name="Platshållare för bildnummer 3"/>
          <p:cNvSpPr>
            <a:spLocks noGrp="1"/>
          </p:cNvSpPr>
          <p:nvPr>
            <p:ph type="sldNum" sz="quarter" idx="12"/>
          </p:nvPr>
        </p:nvSpPr>
        <p:spPr/>
        <p:txBody>
          <a:bodyPr/>
          <a:lstStyle/>
          <a:p>
            <a:fld id="{0275B568-514D-4B4F-9A23-02C38FCF693D}" type="slidenum">
              <a:rPr lang="en-US" smtClean="0"/>
              <a:t>‹#›</a:t>
            </a:fld>
            <a:endParaRPr lang="en-US"/>
          </a:p>
        </p:txBody>
      </p:sp>
    </p:spTree>
    <p:extLst>
      <p:ext uri="{BB962C8B-B14F-4D97-AF65-F5344CB8AC3E}">
        <p14:creationId xmlns:p14="http://schemas.microsoft.com/office/powerpoint/2010/main" val="3804988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rtbild">
    <p:bg>
      <p:bgPr>
        <a:solidFill>
          <a:schemeClr val="tx2"/>
        </a:solidFill>
        <a:effectLst/>
      </p:bgPr>
    </p:bg>
    <p:spTree>
      <p:nvGrpSpPr>
        <p:cNvPr id="1" name=""/>
        <p:cNvGrpSpPr/>
        <p:nvPr/>
      </p:nvGrpSpPr>
      <p:grpSpPr>
        <a:xfrm>
          <a:off x="0" y="0"/>
          <a:ext cx="0" cy="0"/>
          <a:chOff x="0" y="0"/>
          <a:chExt cx="0" cy="0"/>
        </a:xfrm>
      </p:grpSpPr>
      <p:pic>
        <p:nvPicPr>
          <p:cNvPr id="29" name="Bildobjekt 28" descr="En bild som visar bord, hatt&#10;&#10;Automatiskt genererad beskrivning">
            <a:extLst>
              <a:ext uri="{FF2B5EF4-FFF2-40B4-BE49-F238E27FC236}">
                <a16:creationId xmlns:a16="http://schemas.microsoft.com/office/drawing/2014/main" id="{40F0FE64-0C0A-42DD-BDC8-7F88A077F3B6}"/>
              </a:ext>
            </a:extLst>
          </p:cNvPr>
          <p:cNvPicPr>
            <a:picLocks noChangeAspect="1"/>
          </p:cNvPicPr>
          <p:nvPr userDrawn="1"/>
        </p:nvPicPr>
        <p:blipFill>
          <a:blip r:embed="rId2"/>
          <a:stretch>
            <a:fillRect/>
          </a:stretch>
        </p:blipFill>
        <p:spPr>
          <a:xfrm>
            <a:off x="1338" y="0"/>
            <a:ext cx="9141324" cy="5143500"/>
          </a:xfrm>
          <a:prstGeom prst="rect">
            <a:avLst/>
          </a:prstGeom>
        </p:spPr>
      </p:pic>
      <p:sp>
        <p:nvSpPr>
          <p:cNvPr id="23" name="Rubrik 1">
            <a:extLst>
              <a:ext uri="{FF2B5EF4-FFF2-40B4-BE49-F238E27FC236}">
                <a16:creationId xmlns:a16="http://schemas.microsoft.com/office/drawing/2014/main" id="{DB7AAAF1-B566-49B9-97E1-FE0F7239EF1A}"/>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2" name="Underrubrik 2">
            <a:extLst>
              <a:ext uri="{FF2B5EF4-FFF2-40B4-BE49-F238E27FC236}">
                <a16:creationId xmlns:a16="http://schemas.microsoft.com/office/drawing/2014/main" id="{7C42A7AD-C52B-4CD0-89A3-A84206006C5C}"/>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11" name="Platshållare för Datum 18">
            <a:extLst>
              <a:ext uri="{FF2B5EF4-FFF2-40B4-BE49-F238E27FC236}">
                <a16:creationId xmlns:a16="http://schemas.microsoft.com/office/drawing/2014/main" id="{318229C7-8FA2-422A-8FF5-83E092D6E57C}"/>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10" name="Platshållare för Namn 19">
            <a:extLst>
              <a:ext uri="{FF2B5EF4-FFF2-40B4-BE49-F238E27FC236}">
                <a16:creationId xmlns:a16="http://schemas.microsoft.com/office/drawing/2014/main" id="{8A1251E7-BB30-433D-BED2-9FBC84E7872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9" name="Platshållare för logga 20">
            <a:extLst>
              <a:ext uri="{FF2B5EF4-FFF2-40B4-BE49-F238E27FC236}">
                <a16:creationId xmlns:a16="http://schemas.microsoft.com/office/drawing/2014/main" id="{004E9676-D726-4D37-A51F-C4E3F9A07EE2}"/>
              </a:ext>
            </a:extLst>
          </p:cNvPr>
          <p:cNvSpPr>
            <a:spLocks noGrp="1"/>
          </p:cNvSpPr>
          <p:nvPr>
            <p:ph type="body" sz="quarter" idx="14" hasCustomPrompt="1"/>
          </p:nvPr>
        </p:nvSpPr>
        <p:spPr>
          <a:xfrm>
            <a:off x="5950800" y="4529703"/>
            <a:ext cx="1684800" cy="273600"/>
          </a:xfrm>
          <a:prstGeom prst="rect">
            <a:avLst/>
          </a:prstGeom>
          <a:blipFill>
            <a:blip r:embed="rId3"/>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pic>
        <p:nvPicPr>
          <p:cNvPr id="4" name="Bildobjekt 3">
            <a:extLst>
              <a:ext uri="{FF2B5EF4-FFF2-40B4-BE49-F238E27FC236}">
                <a16:creationId xmlns:a16="http://schemas.microsoft.com/office/drawing/2014/main" id="{7E9CB516-49B6-400A-8CA7-B09D2CC6B201}"/>
              </a:ext>
            </a:extLst>
          </p:cNvPr>
          <p:cNvPicPr>
            <a:picLocks noChangeAspect="1"/>
          </p:cNvPicPr>
          <p:nvPr userDrawn="1"/>
        </p:nvPicPr>
        <p:blipFill>
          <a:blip r:embed="rId4"/>
          <a:stretch>
            <a:fillRect/>
          </a:stretch>
        </p:blipFill>
        <p:spPr>
          <a:xfrm>
            <a:off x="5682" y="0"/>
            <a:ext cx="9132635" cy="5143500"/>
          </a:xfrm>
          <a:prstGeom prst="rect">
            <a:avLst/>
          </a:prstGeom>
        </p:spPr>
      </p:pic>
    </p:spTree>
    <p:extLst>
      <p:ext uri="{BB962C8B-B14F-4D97-AF65-F5344CB8AC3E}">
        <p14:creationId xmlns:p14="http://schemas.microsoft.com/office/powerpoint/2010/main" val="31744878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rtbild grafik">
    <p:spTree>
      <p:nvGrpSpPr>
        <p:cNvPr id="1" name=""/>
        <p:cNvGrpSpPr/>
        <p:nvPr/>
      </p:nvGrpSpPr>
      <p:grpSpPr>
        <a:xfrm>
          <a:off x="0" y="0"/>
          <a:ext cx="0" cy="0"/>
          <a:chOff x="0" y="0"/>
          <a:chExt cx="0" cy="0"/>
        </a:xfrm>
      </p:grpSpPr>
      <p:sp>
        <p:nvSpPr>
          <p:cNvPr id="22" name="Rubrik 1">
            <a:extLst>
              <a:ext uri="{FF2B5EF4-FFF2-40B4-BE49-F238E27FC236}">
                <a16:creationId xmlns:a16="http://schemas.microsoft.com/office/drawing/2014/main" id="{6F0C48AC-D3C5-4C5F-987F-425472B186A9}"/>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1" name="Underrubrik 2">
            <a:extLst>
              <a:ext uri="{FF2B5EF4-FFF2-40B4-BE49-F238E27FC236}">
                <a16:creationId xmlns:a16="http://schemas.microsoft.com/office/drawing/2014/main" id="{4412AE47-CAD0-4CC6-840A-3D10A7570A87}"/>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9" name="Platshållare för Datum 18">
            <a:extLst>
              <a:ext uri="{FF2B5EF4-FFF2-40B4-BE49-F238E27FC236}">
                <a16:creationId xmlns:a16="http://schemas.microsoft.com/office/drawing/2014/main" id="{0B32E819-CE70-44E8-9448-5EFA64B0A982}"/>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8" name="Platshållare för Namn 19">
            <a:extLst>
              <a:ext uri="{FF2B5EF4-FFF2-40B4-BE49-F238E27FC236}">
                <a16:creationId xmlns:a16="http://schemas.microsoft.com/office/drawing/2014/main" id="{D2B57B57-9514-46DA-9389-FB9A52264B67}"/>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7" name="Platshållare för logga 20">
            <a:extLst>
              <a:ext uri="{FF2B5EF4-FFF2-40B4-BE49-F238E27FC236}">
                <a16:creationId xmlns:a16="http://schemas.microsoft.com/office/drawing/2014/main" id="{D8EA7272-D47B-496A-9A12-9143011C1398}"/>
              </a:ext>
            </a:extLst>
          </p:cNvPr>
          <p:cNvSpPr>
            <a:spLocks noGrp="1"/>
          </p:cNvSpPr>
          <p:nvPr>
            <p:ph type="body" sz="quarter" idx="14" hasCustomPrompt="1"/>
          </p:nvPr>
        </p:nvSpPr>
        <p:spPr>
          <a:xfrm>
            <a:off x="5950800" y="4529703"/>
            <a:ext cx="1684800" cy="273600"/>
          </a:xfrm>
          <a:prstGeom prst="rect">
            <a:avLst/>
          </a:prstGeom>
          <a:blipFill>
            <a:blip r:embed="rId2"/>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spTree>
    <p:extLst>
      <p:ext uri="{BB962C8B-B14F-4D97-AF65-F5344CB8AC3E}">
        <p14:creationId xmlns:p14="http://schemas.microsoft.com/office/powerpoint/2010/main" val="3960895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tartbild grön/bildbakgrund">
    <p:spTree>
      <p:nvGrpSpPr>
        <p:cNvPr id="1" name=""/>
        <p:cNvGrpSpPr/>
        <p:nvPr/>
      </p:nvGrpSpPr>
      <p:grpSpPr>
        <a:xfrm>
          <a:off x="0" y="0"/>
          <a:ext cx="0" cy="0"/>
          <a:chOff x="0" y="0"/>
          <a:chExt cx="0" cy="0"/>
        </a:xfrm>
      </p:grpSpPr>
      <p:sp>
        <p:nvSpPr>
          <p:cNvPr id="4" name="Platshållare för bild 2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tabLst/>
              <a:defRPr sz="2400"/>
            </a:lvl1pPr>
          </a:lstStyle>
          <a:p>
            <a:r>
              <a:rPr lang="sv-SE" dirty="0"/>
              <a:t>Välj bakgrundsbild under fliken Unionen/</a:t>
            </a:r>
            <a:r>
              <a:rPr lang="sv-SE" dirty="0" err="1"/>
              <a:t>Bildbank</a:t>
            </a:r>
            <a:r>
              <a:rPr lang="sv-SE" dirty="0"/>
              <a:t>/Bakgrund</a:t>
            </a:r>
          </a:p>
        </p:txBody>
      </p:sp>
      <p:sp>
        <p:nvSpPr>
          <p:cNvPr id="27" name="Rubrik 1">
            <a:extLst>
              <a:ext uri="{FF2B5EF4-FFF2-40B4-BE49-F238E27FC236}">
                <a16:creationId xmlns:a16="http://schemas.microsoft.com/office/drawing/2014/main" id="{1865F8B0-2863-4034-BB05-6FB030E109FD}"/>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6" name="Underrubrik 2">
            <a:extLst>
              <a:ext uri="{FF2B5EF4-FFF2-40B4-BE49-F238E27FC236}">
                <a16:creationId xmlns:a16="http://schemas.microsoft.com/office/drawing/2014/main" id="{48F23C78-9F98-4F06-8C54-D70E1F53A678}"/>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974F2C58-F87E-428F-B2D4-7B17A0D1A70A}"/>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69EE2982-B3B0-47C8-B402-644E1BB2A56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73353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rtbild bildbakgrund">
    <p:spTree>
      <p:nvGrpSpPr>
        <p:cNvPr id="1" name=""/>
        <p:cNvGrpSpPr/>
        <p:nvPr/>
      </p:nvGrpSpPr>
      <p:grpSpPr>
        <a:xfrm>
          <a:off x="0" y="0"/>
          <a:ext cx="0" cy="0"/>
          <a:chOff x="0" y="0"/>
          <a:chExt cx="0" cy="0"/>
        </a:xfrm>
      </p:grpSpPr>
      <p:sp>
        <p:nvSpPr>
          <p:cNvPr id="14" name="Platshållare för bild 20">
            <a:extLst>
              <a:ext uri="{FF2B5EF4-FFF2-40B4-BE49-F238E27FC236}">
                <a16:creationId xmlns:a16="http://schemas.microsoft.com/office/drawing/2014/main" id="{1CC6FBF2-5A3A-4449-BF81-DF70A11C960C}"/>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28" name="Rubrik 1">
            <a:extLst>
              <a:ext uri="{FF2B5EF4-FFF2-40B4-BE49-F238E27FC236}">
                <a16:creationId xmlns:a16="http://schemas.microsoft.com/office/drawing/2014/main" id="{EB3FF980-0150-4B8A-9AEC-6D5CE5C07974}"/>
              </a:ext>
            </a:extLst>
          </p:cNvPr>
          <p:cNvSpPr>
            <a:spLocks noGrp="1"/>
          </p:cNvSpPr>
          <p:nvPr>
            <p:ph type="ctrTitle" hasCustomPrompt="1"/>
          </p:nvPr>
        </p:nvSpPr>
        <p:spPr>
          <a:xfrm>
            <a:off x="1440000" y="1520082"/>
            <a:ext cx="4457737"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Titel på presentation</a:t>
            </a:r>
          </a:p>
        </p:txBody>
      </p:sp>
      <p:sp>
        <p:nvSpPr>
          <p:cNvPr id="27" name="Underrubrik 2">
            <a:extLst>
              <a:ext uri="{FF2B5EF4-FFF2-40B4-BE49-F238E27FC236}">
                <a16:creationId xmlns:a16="http://schemas.microsoft.com/office/drawing/2014/main" id="{E16009FA-2520-4ADD-AD4D-872E10B3AFAC}"/>
              </a:ext>
            </a:extLst>
          </p:cNvPr>
          <p:cNvSpPr>
            <a:spLocks noGrp="1"/>
          </p:cNvSpPr>
          <p:nvPr>
            <p:ph type="body" sz="quarter" idx="3" hasCustomPrompt="1"/>
          </p:nvPr>
        </p:nvSpPr>
        <p:spPr>
          <a:xfrm>
            <a:off x="1440000" y="2286000"/>
            <a:ext cx="4287369" cy="679673"/>
          </a:xfrm>
          <a:prstGeom prst="rect">
            <a:avLst/>
          </a:prstGeom>
          <a:solidFill>
            <a:schemeClr val="tx2"/>
          </a:solidFill>
        </p:spPr>
        <p:txBody>
          <a:bodyPr vert="horz" wrap="none" lIns="90000" tIns="0" rIns="90000" bIns="0" rtlCol="0" anchor="b" anchorCtr="0">
            <a:spAutoFit/>
          </a:bodyPr>
          <a:lstStyle>
            <a:lvl1pPr marL="0" indent="0">
              <a:lnSpc>
                <a:spcPct val="82000"/>
              </a:lnSpc>
              <a:buNone/>
              <a:defRPr lang="sv-SE" sz="5400" b="0" dirty="0">
                <a:solidFill>
                  <a:schemeClr val="bg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2DDDCD62-F12B-4E6A-AF92-DF7851BCE57B}"/>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318C1431-09E3-4643-9AA5-115C5D2E049B}"/>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3429385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vsnittsrubrik grafik">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D7E753E-6925-46FA-AC99-84397E4290AE}"/>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85794B9A-CD40-484F-95FB-9EC51E631689}"/>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32323006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nittsrubrik grön/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2A87838F-05BE-4324-84C9-46FB08E4BC11}"/>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9C7789F3-DDE2-421E-857E-97B53A5854DC}"/>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198457E7-FB00-4B5C-8763-7192C1808814}"/>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1698016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vsnittsrubrik 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24F5A802-09F8-411B-B521-03A7F1C4B40F}"/>
              </a:ext>
            </a:extLst>
          </p:cNvPr>
          <p:cNvSpPr>
            <a:spLocks noGrp="1"/>
          </p:cNvSpPr>
          <p:nvPr>
            <p:ph type="ctrTitle" hasCustomPrompt="1"/>
          </p:nvPr>
        </p:nvSpPr>
        <p:spPr>
          <a:xfrm>
            <a:off x="1440000" y="1520082"/>
            <a:ext cx="3121089"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Avsnittsrubrik</a:t>
            </a:r>
          </a:p>
        </p:txBody>
      </p:sp>
      <p:sp>
        <p:nvSpPr>
          <p:cNvPr id="9" name="Platshållare för text 2">
            <a:extLst>
              <a:ext uri="{FF2B5EF4-FFF2-40B4-BE49-F238E27FC236}">
                <a16:creationId xmlns:a16="http://schemas.microsoft.com/office/drawing/2014/main" id="{878EEEF6-1556-4045-A44E-99072E9A1FD7}"/>
              </a:ext>
            </a:extLst>
          </p:cNvPr>
          <p:cNvSpPr>
            <a:spLocks noGrp="1"/>
          </p:cNvSpPr>
          <p:nvPr>
            <p:ph type="body" sz="quarter" idx="17" hasCustomPrompt="1"/>
          </p:nvPr>
        </p:nvSpPr>
        <p:spPr>
          <a:xfrm>
            <a:off x="1440000" y="2286727"/>
            <a:ext cx="4287369" cy="679673"/>
          </a:xfrm>
          <a:solidFill>
            <a:schemeClr val="tx2"/>
          </a:solidFill>
        </p:spPr>
        <p:txBody>
          <a:bodyPr wrap="none" lIns="90000" rIns="90000" anchor="b" anchorCtr="0">
            <a:spAutoFit/>
          </a:bodyPr>
          <a:lstStyle>
            <a:lvl1pPr marL="0" indent="0">
              <a:lnSpc>
                <a:spcPts val="5300"/>
              </a:lnSpc>
              <a:spcBef>
                <a:spcPts val="0"/>
              </a:spcBef>
              <a:buNone/>
              <a:defRPr sz="5400">
                <a:solidFill>
                  <a:schemeClr val="bg2"/>
                </a:solidFill>
                <a:latin typeface="+mj-lt"/>
              </a:defRPr>
            </a:lvl1pPr>
          </a:lstStyle>
          <a:p>
            <a:pPr lvl="0"/>
            <a:r>
              <a:rPr lang="sv-SE" dirty="0"/>
              <a:t>Rad 2 (kan tas bort)</a:t>
            </a:r>
          </a:p>
        </p:txBody>
      </p:sp>
    </p:spTree>
    <p:extLst>
      <p:ext uri="{BB962C8B-B14F-4D97-AF65-F5344CB8AC3E}">
        <p14:creationId xmlns:p14="http://schemas.microsoft.com/office/powerpoint/2010/main" val="1040217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Helsidesbil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1800" y="-2250"/>
            <a:ext cx="9147600" cy="5148000"/>
          </a:xfrm>
          <a:prstGeom prst="rect">
            <a:avLst/>
          </a:prstGeom>
          <a:solidFill>
            <a:srgbClr val="999999"/>
          </a:solidFill>
        </p:spPr>
        <p:txBody>
          <a:bodyPr tIns="72000"/>
          <a:lstStyle>
            <a:lvl1pPr marL="1436400" indent="0" algn="l">
              <a:lnSpc>
                <a:spcPts val="1900"/>
              </a:lnSpc>
              <a:spcBef>
                <a:spcPts val="0"/>
              </a:spcBef>
              <a:buNone/>
              <a:defRPr/>
            </a:lvl1pPr>
          </a:lstStyle>
          <a:p>
            <a:r>
              <a:rPr lang="sv-SE" dirty="0"/>
              <a:t>Klicka på ikonen för att lägga till en bild. </a:t>
            </a:r>
            <a:r>
              <a:rPr lang="sv-SE" dirty="0" err="1"/>
              <a:t>Unionenbilder</a:t>
            </a:r>
            <a:r>
              <a:rPr lang="sv-SE" dirty="0"/>
              <a:t> finns under fliken</a:t>
            </a:r>
            <a:br>
              <a:rPr lang="sv-SE" dirty="0"/>
            </a:br>
            <a:r>
              <a:rPr lang="sv-SE" dirty="0"/>
              <a:t>Unionen/</a:t>
            </a:r>
            <a:r>
              <a:rPr lang="sv-SE" dirty="0" err="1"/>
              <a:t>Bildbank</a:t>
            </a:r>
            <a:endParaRPr lang="sv-SE" dirty="0"/>
          </a:p>
        </p:txBody>
      </p:sp>
    </p:spTree>
    <p:extLst>
      <p:ext uri="{BB962C8B-B14F-4D97-AF65-F5344CB8AC3E}">
        <p14:creationId xmlns:p14="http://schemas.microsoft.com/office/powerpoint/2010/main" val="1127784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snittsrubrik grafik">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D7E753E-6925-46FA-AC99-84397E4290AE}"/>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85794B9A-CD40-484F-95FB-9EC51E631689}"/>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18263798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28AB50-E733-1E47-804F-FFE6AC7D6B48}"/>
              </a:ext>
            </a:extLst>
          </p:cNvPr>
          <p:cNvSpPr>
            <a:spLocks noGrp="1"/>
          </p:cNvSpPr>
          <p:nvPr>
            <p:ph type="title" hasCustomPrompt="1"/>
          </p:nvPr>
        </p:nvSpPr>
        <p:spPr>
          <a:xfrm>
            <a:off x="1439861" y="843558"/>
            <a:ext cx="5760000" cy="2142630"/>
          </a:xfrm>
        </p:spPr>
        <p:txBody>
          <a:bodyPr anchor="b" anchorCtr="0"/>
          <a:lstStyle>
            <a:lvl1pPr marL="198000" indent="-198000">
              <a:lnSpc>
                <a:spcPts val="4000"/>
              </a:lnSpc>
              <a:defRPr>
                <a:solidFill>
                  <a:schemeClr val="bg2"/>
                </a:solidFill>
              </a:defRPr>
            </a:lvl1pPr>
          </a:lstStyle>
          <a:p>
            <a:r>
              <a:rPr lang="sv-SE" dirty="0"/>
              <a:t>”Skriv ditt citat här och vem du citerar nere till höger”.</a:t>
            </a:r>
          </a:p>
        </p:txBody>
      </p:sp>
      <p:sp>
        <p:nvSpPr>
          <p:cNvPr id="4" name="Platshållare för text 2">
            <a:extLst>
              <a:ext uri="{FF2B5EF4-FFF2-40B4-BE49-F238E27FC236}">
                <a16:creationId xmlns:a16="http://schemas.microsoft.com/office/drawing/2014/main" id="{B38F5A51-E43F-4BFD-8DA5-B262461ED9AE}"/>
              </a:ext>
            </a:extLst>
          </p:cNvPr>
          <p:cNvSpPr>
            <a:spLocks noGrp="1"/>
          </p:cNvSpPr>
          <p:nvPr>
            <p:ph type="body" sz="quarter" idx="13" hasCustomPrompt="1"/>
          </p:nvPr>
        </p:nvSpPr>
        <p:spPr>
          <a:xfrm>
            <a:off x="3542400" y="3003558"/>
            <a:ext cx="3657461" cy="180000"/>
          </a:xfrm>
          <a:prstGeom prst="rect">
            <a:avLst/>
          </a:prstGeom>
        </p:spPr>
        <p:txBody>
          <a:bodyPr tIns="0" bIns="0">
            <a:noAutofit/>
          </a:bodyPr>
          <a:lstStyle>
            <a:lvl1pPr marL="0" indent="0" algn="r">
              <a:lnSpc>
                <a:spcPct val="100000"/>
              </a:lnSpc>
              <a:spcBef>
                <a:spcPts val="0"/>
              </a:spcBef>
              <a:spcAft>
                <a:spcPts val="0"/>
              </a:spcAft>
              <a:buNone/>
              <a:defRPr lang="sv-SE" sz="1600" b="0" kern="1200" dirty="0">
                <a:solidFill>
                  <a:schemeClr val="bg2"/>
                </a:solidFill>
                <a:latin typeface="Paralucent Condensed Bd" panose="02000506030000020004" pitchFamily="50" charset="0"/>
                <a:ea typeface="+mn-ea"/>
                <a:cs typeface="Arial" panose="020B0604020202020204" pitchFamily="34" charset="0"/>
              </a:defRPr>
            </a:lvl1pPr>
            <a:lvl2pPr marL="342900" indent="0">
              <a:buNone/>
              <a:defRPr sz="1600" b="1">
                <a:solidFill>
                  <a:srgbClr val="B1DFAB"/>
                </a:solidFill>
              </a:defRPr>
            </a:lvl2pPr>
            <a:lvl3pPr marL="685800" indent="0">
              <a:buNone/>
              <a:defRPr sz="1600" b="1">
                <a:solidFill>
                  <a:srgbClr val="B1DFAB"/>
                </a:solidFill>
              </a:defRPr>
            </a:lvl3pPr>
            <a:lvl4pPr marL="1028700" indent="0">
              <a:buNone/>
              <a:defRPr sz="1600" b="1">
                <a:solidFill>
                  <a:srgbClr val="B1DFAB"/>
                </a:solidFill>
              </a:defRPr>
            </a:lvl4pPr>
            <a:lvl5pPr marL="1371600" indent="0">
              <a:buNone/>
              <a:defRPr sz="1600" b="1">
                <a:solidFill>
                  <a:srgbClr val="B1DFAB"/>
                </a:solidFill>
              </a:defRPr>
            </a:lvl5pPr>
          </a:lstStyle>
          <a:p>
            <a:pPr lvl="0"/>
            <a:r>
              <a:rPr lang="sv-SE" dirty="0"/>
              <a:t>Namn citerad person</a:t>
            </a:r>
          </a:p>
        </p:txBody>
      </p:sp>
      <p:sp>
        <p:nvSpPr>
          <p:cNvPr id="3" name="Platshållare för datum 3">
            <a:extLst>
              <a:ext uri="{FF2B5EF4-FFF2-40B4-BE49-F238E27FC236}">
                <a16:creationId xmlns:a16="http://schemas.microsoft.com/office/drawing/2014/main" id="{58854082-C68B-4C59-9B29-7AFB6475451B}"/>
              </a:ext>
            </a:extLst>
          </p:cNvPr>
          <p:cNvSpPr>
            <a:spLocks noGrp="1"/>
          </p:cNvSpPr>
          <p:nvPr>
            <p:ph type="dt" sz="half" idx="14"/>
          </p:nvPr>
        </p:nvSpPr>
        <p:spPr/>
        <p:txBody>
          <a:body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55B23755-E93B-46B7-A896-6E418782DBA2}"/>
              </a:ext>
            </a:extLst>
          </p:cNvPr>
          <p:cNvSpPr>
            <a:spLocks noGrp="1"/>
          </p:cNvSpPr>
          <p:nvPr>
            <p:ph type="ftr" sz="quarter" idx="15"/>
          </p:nvPr>
        </p:nvSpPr>
        <p:spPr/>
        <p:txBody>
          <a:bodyPr/>
          <a:lstStyle/>
          <a:p>
            <a:r>
              <a:rPr lang="sv-SE"/>
              <a:t>Unionen</a:t>
            </a:r>
            <a:endParaRPr lang="sv-SE" dirty="0"/>
          </a:p>
        </p:txBody>
      </p:sp>
      <p:sp>
        <p:nvSpPr>
          <p:cNvPr id="6" name="Platshållare för bildnummer 5">
            <a:extLst>
              <a:ext uri="{FF2B5EF4-FFF2-40B4-BE49-F238E27FC236}">
                <a16:creationId xmlns:a16="http://schemas.microsoft.com/office/drawing/2014/main" id="{3405DA1E-FAAA-4FC0-B28C-52B13A1C332D}"/>
              </a:ext>
            </a:extLst>
          </p:cNvPr>
          <p:cNvSpPr>
            <a:spLocks noGrp="1"/>
          </p:cNvSpPr>
          <p:nvPr>
            <p:ph type="sldNum" sz="quarter" idx="16"/>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465810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llage 1">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accent3"/>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accent1"/>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accent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773420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llage 2">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tx2"/>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1526734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180327-B78E-493B-B1DE-214BE676BB78}"/>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6D7C11C7-E3E8-443A-8A80-4EB752C06588}"/>
              </a:ext>
            </a:extLst>
          </p:cNvPr>
          <p:cNvSpPr>
            <a:spLocks noGrp="1"/>
          </p:cNvSpPr>
          <p:nvPr>
            <p:ph type="dt" sz="half" idx="10"/>
          </p:nvPr>
        </p:nvSpPr>
        <p:spPr/>
        <p:txBody>
          <a:bodyPr/>
          <a:lstStyle/>
          <a:p>
            <a:endParaRPr lang="sv-SE" dirty="0">
              <a:solidFill>
                <a:schemeClr val="bg2"/>
              </a:solidFill>
            </a:endParaRPr>
          </a:p>
        </p:txBody>
      </p:sp>
      <p:sp>
        <p:nvSpPr>
          <p:cNvPr id="7" name="Platshållare för sidfot 6">
            <a:extLst>
              <a:ext uri="{FF2B5EF4-FFF2-40B4-BE49-F238E27FC236}">
                <a16:creationId xmlns:a16="http://schemas.microsoft.com/office/drawing/2014/main" id="{DDCA74F8-C1C8-45CD-A282-B82DDB8AC3AB}"/>
              </a:ext>
            </a:extLst>
          </p:cNvPr>
          <p:cNvSpPr>
            <a:spLocks noGrp="1"/>
          </p:cNvSpPr>
          <p:nvPr>
            <p:ph type="ftr" sz="quarter" idx="11"/>
          </p:nvPr>
        </p:nvSpPr>
        <p:spPr/>
        <p:txBody>
          <a:bodyPr/>
          <a:lstStyle/>
          <a:p>
            <a:r>
              <a:rPr lang="sv-SE"/>
              <a:t>Unionen</a:t>
            </a:r>
            <a:endParaRPr lang="sv-SE" dirty="0"/>
          </a:p>
        </p:txBody>
      </p:sp>
      <p:sp>
        <p:nvSpPr>
          <p:cNvPr id="8" name="Platshållare för bildnummer 7">
            <a:extLst>
              <a:ext uri="{FF2B5EF4-FFF2-40B4-BE49-F238E27FC236}">
                <a16:creationId xmlns:a16="http://schemas.microsoft.com/office/drawing/2014/main" id="{84DECE1E-740D-4856-BB90-5E2D74E39075}"/>
              </a:ext>
            </a:extLst>
          </p:cNvPr>
          <p:cNvSpPr>
            <a:spLocks noGrp="1"/>
          </p:cNvSpPr>
          <p:nvPr>
            <p:ph type="sldNum" sz="quarter" idx="12"/>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554465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ast rubr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97923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p>
        </p:txBody>
      </p:sp>
      <p:sp>
        <p:nvSpPr>
          <p:cNvPr id="10" name="Platshållare för innehåll 8">
            <a:extLst>
              <a:ext uri="{FF2B5EF4-FFF2-40B4-BE49-F238E27FC236}">
                <a16:creationId xmlns:a16="http://schemas.microsoft.com/office/drawing/2014/main" id="{861CB95C-5EA3-4616-8C8C-26470D91FB2A}"/>
              </a:ext>
            </a:extLst>
          </p:cNvPr>
          <p:cNvSpPr>
            <a:spLocks noGrp="1"/>
          </p:cNvSpPr>
          <p:nvPr>
            <p:ph sz="quarter" idx="13"/>
          </p:nvPr>
        </p:nvSpPr>
        <p:spPr>
          <a:xfrm>
            <a:off x="1439861" y="1851025"/>
            <a:ext cx="6192837" cy="2376488"/>
          </a:xfrm>
          <a:prstGeom prst="rect">
            <a:avLst/>
          </a:prstGeom>
        </p:spPr>
        <p:txBody>
          <a:bodyPr vert="horz" lIns="0" tIns="0" rIns="0" bIns="0" rtlCol="0">
            <a:noAutofit/>
          </a:bodyPr>
          <a:lstStyle>
            <a:lvl1pPr>
              <a:defRPr lang="sv-SE" smtClean="0"/>
            </a:lvl1pPr>
            <a:lvl2pPr>
              <a:defRPr lang="sv-SE" smtClean="0"/>
            </a:lvl2pPr>
            <a:lvl3pPr>
              <a:defRPr lang="sv-SE" smtClean="0"/>
            </a:lvl3pPr>
            <a:lvl4pPr>
              <a:defRPr lang="sv-SE" smtClean="0"/>
            </a:lvl4pPr>
            <a:lvl5pPr>
              <a:defRPr lang="sv-SE"/>
            </a:lvl5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040421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och innehå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innehåll 9">
            <a:extLst>
              <a:ext uri="{FF2B5EF4-FFF2-40B4-BE49-F238E27FC236}">
                <a16:creationId xmlns:a16="http://schemas.microsoft.com/office/drawing/2014/main" id="{43B03667-D08F-4A3C-92FB-BD15F301766C}"/>
              </a:ext>
            </a:extLst>
          </p:cNvPr>
          <p:cNvSpPr>
            <a:spLocks noGrp="1"/>
          </p:cNvSpPr>
          <p:nvPr>
            <p:ph sz="quarter" idx="14"/>
          </p:nvPr>
        </p:nvSpPr>
        <p:spPr>
          <a:xfrm>
            <a:off x="1439862" y="1851026"/>
            <a:ext cx="6192836" cy="237648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5282845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grön utan grafik">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9" name="Platshållare för text 6">
            <a:extLst>
              <a:ext uri="{FF2B5EF4-FFF2-40B4-BE49-F238E27FC236}">
                <a16:creationId xmlns:a16="http://schemas.microsoft.com/office/drawing/2014/main" id="{9ADA5293-6F5F-468D-9F2A-53442D7BE5F4}"/>
              </a:ext>
            </a:extLst>
          </p:cNvPr>
          <p:cNvSpPr>
            <a:spLocks noGrp="1"/>
          </p:cNvSpPr>
          <p:nvPr>
            <p:ph type="body" sz="quarter" idx="14"/>
          </p:nvPr>
        </p:nvSpPr>
        <p:spPr>
          <a:xfrm>
            <a:off x="1439861" y="1851025"/>
            <a:ext cx="6192838" cy="23764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2727571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vit utan grafik">
    <p:bg>
      <p:bgPr>
        <a:solidFill>
          <a:schemeClr val="bg2"/>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1AB90507-0A9B-4A90-8424-FBBD4D84E962}"/>
              </a:ext>
            </a:extLst>
          </p:cNvPr>
          <p:cNvSpPr>
            <a:spLocks noGrp="1"/>
          </p:cNvSpPr>
          <p:nvPr>
            <p:ph type="body" sz="quarter" idx="15"/>
          </p:nvPr>
        </p:nvSpPr>
        <p:spPr>
          <a:xfrm>
            <a:off x="1439862" y="1851025"/>
            <a:ext cx="6192835" cy="237648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332488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lila">
    <p:bg>
      <p:bgPr>
        <a:solidFill>
          <a:schemeClr val="accent3"/>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2B963B4-1417-472C-A0D1-B0033A28812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74549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vsnittsrubrik grön/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2A87838F-05BE-4324-84C9-46FB08E4BC11}"/>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9C7789F3-DDE2-421E-857E-97B53A5854DC}"/>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198457E7-FB00-4B5C-8763-7192C1808814}"/>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2730975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röd">
    <p:bg>
      <p:bgPr>
        <a:solidFill>
          <a:schemeClr val="accent4"/>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F20F19E-B8B3-45E0-B48C-913399B92D87}"/>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71F3233F-ACC4-47A1-BC36-256A01121C5A}"/>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3116231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range">
    <p:bg>
      <p:bgPr>
        <a:solidFill>
          <a:schemeClr val="accent2"/>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0FC2E5F2-2122-4A9C-A5AE-AC789FC4730E}"/>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E11A8EAA-D90F-48E2-A3BB-3FBA5B89106C}"/>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668855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turkos">
    <p:bg>
      <p:bgPr>
        <a:solidFill>
          <a:schemeClr val="accent1"/>
        </a:solidFill>
        <a:effectLst/>
      </p:bgPr>
    </p:bg>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B687A679-1D12-495A-BE73-817977415D44}"/>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1B62397-51F2-4007-988B-9E15A9B7CCE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1" name="Platshållare för datum 3">
            <a:extLst>
              <a:ext uri="{FF2B5EF4-FFF2-40B4-BE49-F238E27FC236}">
                <a16:creationId xmlns:a16="http://schemas.microsoft.com/office/drawing/2014/main" id="{A5A52DF7-739D-46A8-B40B-41B574056C89}"/>
              </a:ext>
            </a:extLst>
          </p:cNvPr>
          <p:cNvSpPr>
            <a:spLocks noGrp="1"/>
          </p:cNvSpPr>
          <p:nvPr>
            <p:ph type="dt" sz="half" idx="10"/>
          </p:nvPr>
        </p:nvSpPr>
        <p:spPr>
          <a:xfrm>
            <a:off x="1439862" y="4800601"/>
            <a:ext cx="442333" cy="152017"/>
          </a:xfrm>
        </p:spPr>
        <p:txBody>
          <a:bodyPr/>
          <a:lstStyle/>
          <a:p>
            <a:endParaRPr lang="sv-SE"/>
          </a:p>
        </p:txBody>
      </p:sp>
      <p:sp>
        <p:nvSpPr>
          <p:cNvPr id="12" name="Platshållare för sidfot 4">
            <a:extLst>
              <a:ext uri="{FF2B5EF4-FFF2-40B4-BE49-F238E27FC236}">
                <a16:creationId xmlns:a16="http://schemas.microsoft.com/office/drawing/2014/main" id="{B2AC70CC-F6A3-4BB3-9C9F-215D0C10177D}"/>
              </a:ext>
            </a:extLst>
          </p:cNvPr>
          <p:cNvSpPr>
            <a:spLocks noGrp="1"/>
          </p:cNvSpPr>
          <p:nvPr>
            <p:ph type="ftr" sz="quarter" idx="11"/>
          </p:nvPr>
        </p:nvSpPr>
        <p:spPr>
          <a:xfrm>
            <a:off x="1882196" y="4800601"/>
            <a:ext cx="5004000" cy="152017"/>
          </a:xfrm>
        </p:spPr>
        <p:txBody>
          <a:bodyPr/>
          <a:lstStyle/>
          <a:p>
            <a:r>
              <a:rPr lang="sv-SE"/>
              <a:t>Unionen</a:t>
            </a:r>
          </a:p>
        </p:txBody>
      </p:sp>
      <p:sp>
        <p:nvSpPr>
          <p:cNvPr id="13" name="Platshållare för bildnummer 5">
            <a:extLst>
              <a:ext uri="{FF2B5EF4-FFF2-40B4-BE49-F238E27FC236}">
                <a16:creationId xmlns:a16="http://schemas.microsoft.com/office/drawing/2014/main" id="{78EB3CC3-4DFC-4004-9609-A112046BCC16}"/>
              </a:ext>
            </a:extLst>
          </p:cNvPr>
          <p:cNvSpPr>
            <a:spLocks noGrp="1"/>
          </p:cNvSpPr>
          <p:nvPr>
            <p:ph type="sldNum" sz="quarter" idx="12"/>
          </p:nvPr>
        </p:nvSpPr>
        <p:spPr>
          <a:xfrm>
            <a:off x="7068722" y="4800601"/>
            <a:ext cx="563977" cy="152017"/>
          </a:xfrm>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224773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F91A4276-37C8-4F8F-B1D1-99E40111EEE8}"/>
              </a:ext>
            </a:extLst>
          </p:cNvPr>
          <p:cNvSpPr>
            <a:spLocks noGrp="1"/>
          </p:cNvSpPr>
          <p:nvPr>
            <p:ph type="title"/>
          </p:nvPr>
        </p:nvSpPr>
        <p:spPr/>
        <p:txBody>
          <a:bodyPr/>
          <a:lstStyle/>
          <a:p>
            <a:r>
              <a:rPr lang="sv-SE"/>
              <a:t>Klicka här för att ändra mall för rubrikformat</a:t>
            </a:r>
          </a:p>
        </p:txBody>
      </p:sp>
      <p:sp>
        <p:nvSpPr>
          <p:cNvPr id="11" name="Platshållare för innehåll 2">
            <a:extLst>
              <a:ext uri="{FF2B5EF4-FFF2-40B4-BE49-F238E27FC236}">
                <a16:creationId xmlns:a16="http://schemas.microsoft.com/office/drawing/2014/main" id="{30ADDD41-1200-4EB2-8BBF-4A1DCBCA1332}"/>
              </a:ext>
            </a:extLst>
          </p:cNvPr>
          <p:cNvSpPr>
            <a:spLocks noGrp="1"/>
          </p:cNvSpPr>
          <p:nvPr>
            <p:ph idx="1"/>
          </p:nvPr>
        </p:nvSpPr>
        <p:spPr>
          <a:xfrm>
            <a:off x="1439863" y="1851026"/>
            <a:ext cx="2952000" cy="2376488"/>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12" name="Platshållare för innehåll 3">
            <a:extLst>
              <a:ext uri="{FF2B5EF4-FFF2-40B4-BE49-F238E27FC236}">
                <a16:creationId xmlns:a16="http://schemas.microsoft.com/office/drawing/2014/main" id="{D4F950D5-402F-4816-AEB2-84DA12548286}"/>
              </a:ext>
            </a:extLst>
          </p:cNvPr>
          <p:cNvSpPr>
            <a:spLocks noGrp="1"/>
          </p:cNvSpPr>
          <p:nvPr>
            <p:ph idx="13"/>
          </p:nvPr>
        </p:nvSpPr>
        <p:spPr>
          <a:xfrm>
            <a:off x="4667252" y="1851025"/>
            <a:ext cx="2952000" cy="2376487"/>
          </a:xfrm>
          <a:prstGeom prst="rect">
            <a:avLst/>
          </a:prstGeom>
        </p:spPr>
        <p:txBody>
          <a:bodyPr vert="horz" lIns="0" tIns="0" rIns="0" bIns="0" rtlCol="0">
            <a:noAutofit/>
          </a:bodyPr>
          <a:lstStyle>
            <a:lvl1pPr>
              <a:defRPr lang="sv-SE" dirty="0"/>
            </a:lvl1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4">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5">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6">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2105411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vå innehållsdela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CEAFF5DC-AC7C-4DC6-A054-28540C0A885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5" name="Platshållare för innehåll 2">
            <a:extLst>
              <a:ext uri="{FF2B5EF4-FFF2-40B4-BE49-F238E27FC236}">
                <a16:creationId xmlns:a16="http://schemas.microsoft.com/office/drawing/2014/main" id="{AA929816-9B34-45CE-8FE2-E46F09D3ED26}"/>
              </a:ext>
            </a:extLst>
          </p:cNvPr>
          <p:cNvSpPr>
            <a:spLocks noGrp="1"/>
          </p:cNvSpPr>
          <p:nvPr>
            <p:ph sz="quarter" idx="17"/>
          </p:nvPr>
        </p:nvSpPr>
        <p:spPr>
          <a:xfrm>
            <a:off x="1439862" y="1851026"/>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innehåll 3">
            <a:extLst>
              <a:ext uri="{FF2B5EF4-FFF2-40B4-BE49-F238E27FC236}">
                <a16:creationId xmlns:a16="http://schemas.microsoft.com/office/drawing/2014/main" id="{D62E3FC1-2727-45F2-BFFA-5BE138085F31}"/>
              </a:ext>
            </a:extLst>
          </p:cNvPr>
          <p:cNvSpPr>
            <a:spLocks noGrp="1"/>
          </p:cNvSpPr>
          <p:nvPr>
            <p:ph sz="quarter" idx="18"/>
          </p:nvPr>
        </p:nvSpPr>
        <p:spPr>
          <a:xfrm>
            <a:off x="4667250" y="1851027"/>
            <a:ext cx="2952002" cy="2432074"/>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datum 4">
            <a:extLst>
              <a:ext uri="{FF2B5EF4-FFF2-40B4-BE49-F238E27FC236}">
                <a16:creationId xmlns:a16="http://schemas.microsoft.com/office/drawing/2014/main" id="{E64F4680-B481-42F5-BE0E-09008A1FF878}"/>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7" name="Platshållare för sidfot 5">
            <a:extLst>
              <a:ext uri="{FF2B5EF4-FFF2-40B4-BE49-F238E27FC236}">
                <a16:creationId xmlns:a16="http://schemas.microsoft.com/office/drawing/2014/main" id="{332D13A2-BC8D-4405-B4EF-70D3858FA2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8" name="Platshållare för bildnummer 6">
            <a:extLst>
              <a:ext uri="{FF2B5EF4-FFF2-40B4-BE49-F238E27FC236}">
                <a16:creationId xmlns:a16="http://schemas.microsoft.com/office/drawing/2014/main" id="{1604C77E-6396-4E7B-BAE3-4B905E98589A}"/>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934041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vå textspalter">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7568A4C-C7AB-4D1F-8D48-4582B4D36DD4}"/>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4488731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vå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096DA752-4240-43F5-B9EF-12839FEC8F02}"/>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9" name="Platshållare för text 2">
            <a:extLst>
              <a:ext uri="{FF2B5EF4-FFF2-40B4-BE49-F238E27FC236}">
                <a16:creationId xmlns:a16="http://schemas.microsoft.com/office/drawing/2014/main" id="{19B2E84C-F785-42A8-AB76-8752E5E9199C}"/>
              </a:ext>
            </a:extLst>
          </p:cNvPr>
          <p:cNvSpPr>
            <a:spLocks noGrp="1"/>
          </p:cNvSpPr>
          <p:nvPr>
            <p:ph type="body" sz="quarter" idx="14" hasCustomPrompt="1"/>
          </p:nvPr>
        </p:nvSpPr>
        <p:spPr>
          <a:xfrm>
            <a:off x="1439861" y="1851026"/>
            <a:ext cx="6192837" cy="2376488"/>
          </a:xfrm>
          <a:prstGeom prst="rect">
            <a:avLst/>
          </a:prstGeom>
        </p:spPr>
        <p:txBody>
          <a:bodyPr vert="horz" wrap="square" lIns="0" tIns="0" rIns="0" bIns="0" numCol="2" spcCol="216000" rtlCol="0">
            <a:noAutofit/>
          </a:bodyPr>
          <a:lstStyle>
            <a:lvl1pPr marL="0" indent="0">
              <a:lnSpc>
                <a:spcPts val="2000"/>
              </a:lnSpc>
              <a:spcBef>
                <a:spcPts val="600"/>
              </a:spcBef>
              <a:buNone/>
              <a:defRPr lang="sv-SE" sz="2000" dirty="0" smtClean="0">
                <a:solidFill>
                  <a:srgbClr val="000000"/>
                </a:solidFill>
              </a:defRPr>
            </a:lvl1pPr>
            <a:lvl2pPr marL="271463" indent="-180975">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två spalter</a:t>
            </a:r>
          </a:p>
        </p:txBody>
      </p:sp>
      <p:sp>
        <p:nvSpPr>
          <p:cNvPr id="2" name="Platshållare för datum 3">
            <a:extLst>
              <a:ext uri="{FF2B5EF4-FFF2-40B4-BE49-F238E27FC236}">
                <a16:creationId xmlns:a16="http://schemas.microsoft.com/office/drawing/2014/main" id="{654255FF-3891-4F6C-92B8-17326131D486}"/>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8D8324D5-E350-4326-93E8-10C1FC04586C}"/>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0E6AC4DE-469D-4FE5-9583-9DFE0862BCF7}"/>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0003920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yra textspal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8BD86-5FC8-4D2B-90B1-6AA8D2B66893}"/>
              </a:ext>
            </a:extLst>
          </p:cNvPr>
          <p:cNvSpPr>
            <a:spLocks noGrp="1"/>
          </p:cNvSpPr>
          <p:nvPr>
            <p:ph type="title"/>
          </p:nvPr>
        </p:nvSpPr>
        <p:spPr/>
        <p:txBody>
          <a:bodyPr/>
          <a:lstStyle/>
          <a:p>
            <a:r>
              <a:rPr lang="sv-SE"/>
              <a:t>Klicka här för att ändra mall för rubrikformat</a:t>
            </a:r>
          </a:p>
        </p:txBody>
      </p:sp>
      <p:sp>
        <p:nvSpPr>
          <p:cNvPr id="8" name="Platshållare för text 2">
            <a:extLst>
              <a:ext uri="{FF2B5EF4-FFF2-40B4-BE49-F238E27FC236}">
                <a16:creationId xmlns:a16="http://schemas.microsoft.com/office/drawing/2014/main" id="{FA64EB61-28E8-46C7-992A-907786B66E5C}"/>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chemeClr val="bg2"/>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3113958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yra textspalter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ABC6C6-8364-42C6-8147-B90D060CD007}"/>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86321DA5-D654-4769-B9C1-A4D0D9935202}"/>
              </a:ext>
            </a:extLst>
          </p:cNvPr>
          <p:cNvSpPr>
            <a:spLocks noGrp="1"/>
          </p:cNvSpPr>
          <p:nvPr>
            <p:ph type="body" sz="quarter" idx="14" hasCustomPrompt="1"/>
          </p:nvPr>
        </p:nvSpPr>
        <p:spPr>
          <a:xfrm>
            <a:off x="1439863" y="1851026"/>
            <a:ext cx="6228000" cy="2376488"/>
          </a:xfrm>
          <a:prstGeom prst="rect">
            <a:avLst/>
          </a:prstGeom>
        </p:spPr>
        <p:txBody>
          <a:bodyPr vert="horz" lIns="0" tIns="0" rIns="0" bIns="0" numCol="4" spcCol="216000" rtlCol="0">
            <a:noAutofit/>
          </a:bodyPr>
          <a:lstStyle>
            <a:lvl1pPr marL="0" indent="0">
              <a:lnSpc>
                <a:spcPts val="1500"/>
              </a:lnSpc>
              <a:spcBef>
                <a:spcPts val="600"/>
              </a:spcBef>
              <a:buNone/>
              <a:defRPr lang="sv-SE" sz="1400" kern="1200" dirty="0" err="1">
                <a:solidFill>
                  <a:srgbClr val="000000"/>
                </a:solidFill>
                <a:latin typeface="Paralucent Condensed Md" panose="02000506040000020004" pitchFamily="50" charset="0"/>
                <a:ea typeface="+mn-ea"/>
                <a:cs typeface="Arial" panose="020B0604020202020204" pitchFamily="34" charset="0"/>
              </a:defRPr>
            </a:lvl1pPr>
            <a:lvl2pPr>
              <a:defRPr lang="sv-SE" sz="1400" dirty="0" smtClean="0"/>
            </a:lvl2pPr>
            <a:lvl3pPr>
              <a:defRPr lang="sv-SE" sz="1400" dirty="0" smtClean="0"/>
            </a:lvl3pPr>
            <a:lvl4pPr>
              <a:defRPr lang="sv-SE" sz="1400" dirty="0" smtClean="0"/>
            </a:lvl4pPr>
            <a:lvl5pPr>
              <a:defRPr lang="sv-SE" sz="1400" dirty="0"/>
            </a:lvl5pPr>
          </a:lstStyle>
          <a:p>
            <a:pPr lvl="0">
              <a:spcBef>
                <a:spcPts val="800"/>
              </a:spcBef>
              <a:spcAft>
                <a:spcPts val="0"/>
              </a:spcAft>
            </a:pPr>
            <a:r>
              <a:rPr lang="sv-SE" dirty="0"/>
              <a:t>Klicka och skriv text som automatiskt delas i 4 spalter</a:t>
            </a:r>
          </a:p>
        </p:txBody>
      </p:sp>
      <p:sp>
        <p:nvSpPr>
          <p:cNvPr id="3" name="Platshållare för datum 3">
            <a:extLst>
              <a:ext uri="{FF2B5EF4-FFF2-40B4-BE49-F238E27FC236}">
                <a16:creationId xmlns:a16="http://schemas.microsoft.com/office/drawing/2014/main" id="{4576DA7A-B89E-4B08-B8D7-C96484D43A0B}"/>
              </a:ext>
            </a:extLst>
          </p:cNvPr>
          <p:cNvSpPr>
            <a:spLocks noGrp="1"/>
          </p:cNvSpPr>
          <p:nvPr>
            <p:ph type="dt" sz="half" idx="15"/>
          </p:nvPr>
        </p:nvSpPr>
        <p:spPr/>
        <p:txBody>
          <a:bodyPr/>
          <a:lstStyle>
            <a:lvl1pPr>
              <a:defRPr>
                <a:solidFill>
                  <a:schemeClr val="tx2"/>
                </a:solidFill>
              </a:defRPr>
            </a:lvl1pPr>
          </a:lstStyle>
          <a:p>
            <a:endParaRPr lang="sv-SE" dirty="0"/>
          </a:p>
        </p:txBody>
      </p:sp>
      <p:sp>
        <p:nvSpPr>
          <p:cNvPr id="7" name="Platshållare för sidfot 4">
            <a:extLst>
              <a:ext uri="{FF2B5EF4-FFF2-40B4-BE49-F238E27FC236}">
                <a16:creationId xmlns:a16="http://schemas.microsoft.com/office/drawing/2014/main" id="{F3D73AD0-F6B8-473A-B08C-C2E70F6232A2}"/>
              </a:ext>
            </a:extLst>
          </p:cNvPr>
          <p:cNvSpPr>
            <a:spLocks noGrp="1"/>
          </p:cNvSpPr>
          <p:nvPr>
            <p:ph type="ftr" sz="quarter" idx="16"/>
          </p:nvPr>
        </p:nvSpPr>
        <p:spPr/>
        <p:txBody>
          <a:bodyPr/>
          <a:lstStyle>
            <a:lvl1pPr>
              <a:defRPr>
                <a:solidFill>
                  <a:schemeClr val="tx2"/>
                </a:solidFill>
              </a:defRPr>
            </a:lvl1pPr>
          </a:lstStyle>
          <a:p>
            <a:r>
              <a:rPr lang="sv-SE"/>
              <a:t>Unionen</a:t>
            </a:r>
            <a:endParaRPr lang="sv-SE" dirty="0"/>
          </a:p>
        </p:txBody>
      </p:sp>
      <p:sp>
        <p:nvSpPr>
          <p:cNvPr id="8" name="Platshållare för bildnummer 5">
            <a:extLst>
              <a:ext uri="{FF2B5EF4-FFF2-40B4-BE49-F238E27FC236}">
                <a16:creationId xmlns:a16="http://schemas.microsoft.com/office/drawing/2014/main" id="{B158F47F-ED6D-45DC-A426-D55C21C9FE56}"/>
              </a:ext>
            </a:extLst>
          </p:cNvPr>
          <p:cNvSpPr>
            <a:spLocks noGrp="1"/>
          </p:cNvSpPr>
          <p:nvPr>
            <p:ph type="sldNum" sz="quarter" idx="17"/>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564918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63AE241-D740-4E6D-BB6A-3E22E8D265BF}"/>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vert="horz" lIns="0" tIns="0" rIns="0" bIns="0" rtlCol="0" anchor="t" anchorCtr="0">
            <a:noAutofit/>
          </a:bodyPr>
          <a:lstStyle>
            <a:lvl1pPr marL="0" indent="0" algn="l">
              <a:lnSpc>
                <a:spcPts val="1800"/>
              </a:lnSpc>
              <a:spcBef>
                <a:spcPts val="0"/>
              </a:spcBef>
              <a:spcAft>
                <a:spcPts val="0"/>
              </a:spcAft>
              <a:buNone/>
              <a:defRPr lang="sv-SE" sz="2000" dirty="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lvl="0" indent="0">
              <a:lnSpc>
                <a:spcPts val="1800"/>
              </a:lnSpc>
              <a:spcBef>
                <a:spcPts val="0"/>
              </a:spcBef>
              <a:buNone/>
            </a:pPr>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3075"/>
            <a:ext cx="6192837" cy="2484438"/>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2" name="Platshållare för datum 4">
            <a:extLst>
              <a:ext uri="{FF2B5EF4-FFF2-40B4-BE49-F238E27FC236}">
                <a16:creationId xmlns:a16="http://schemas.microsoft.com/office/drawing/2014/main" id="{99C2D421-76C4-4517-9667-056941D2092F}"/>
              </a:ext>
            </a:extLst>
          </p:cNvPr>
          <p:cNvSpPr>
            <a:spLocks noGrp="1"/>
          </p:cNvSpPr>
          <p:nvPr>
            <p:ph type="dt" sz="half" idx="14"/>
          </p:nvPr>
        </p:nvSpPr>
        <p:spPr/>
        <p:txBody>
          <a:bodyPr/>
          <a:lstStyle>
            <a:lvl1pPr>
              <a:defRPr>
                <a:solidFill>
                  <a:schemeClr val="tx2"/>
                </a:solidFill>
              </a:defRPr>
            </a:lvl1pPr>
          </a:lstStyle>
          <a:p>
            <a:endParaRPr lang="sv-SE" dirty="0"/>
          </a:p>
        </p:txBody>
      </p:sp>
      <p:sp>
        <p:nvSpPr>
          <p:cNvPr id="3" name="Platshållare för sidfot 5">
            <a:extLst>
              <a:ext uri="{FF2B5EF4-FFF2-40B4-BE49-F238E27FC236}">
                <a16:creationId xmlns:a16="http://schemas.microsoft.com/office/drawing/2014/main" id="{0FB5A3FD-4C07-429D-86AB-8064DD8D901D}"/>
              </a:ext>
            </a:extLst>
          </p:cNvPr>
          <p:cNvSpPr>
            <a:spLocks noGrp="1"/>
          </p:cNvSpPr>
          <p:nvPr>
            <p:ph type="ftr" sz="quarter" idx="15"/>
          </p:nvPr>
        </p:nvSpPr>
        <p:spPr/>
        <p:txBody>
          <a:bodyPr/>
          <a:lstStyle>
            <a:lvl1pPr>
              <a:defRPr>
                <a:solidFill>
                  <a:schemeClr val="tx2"/>
                </a:solidFill>
              </a:defRPr>
            </a:lvl1pPr>
          </a:lstStyle>
          <a:p>
            <a:r>
              <a:rPr lang="sv-SE"/>
              <a:t>Unionen</a:t>
            </a:r>
            <a:endParaRPr lang="sv-SE" dirty="0"/>
          </a:p>
        </p:txBody>
      </p:sp>
      <p:sp>
        <p:nvSpPr>
          <p:cNvPr id="7" name="Platshållare för bildnummer 6">
            <a:extLst>
              <a:ext uri="{FF2B5EF4-FFF2-40B4-BE49-F238E27FC236}">
                <a16:creationId xmlns:a16="http://schemas.microsoft.com/office/drawing/2014/main" id="{3788F499-BB05-451E-941F-F57DCBF95F59}"/>
              </a:ext>
            </a:extLst>
          </p:cNvPr>
          <p:cNvSpPr>
            <a:spLocks noGrp="1"/>
          </p:cNvSpPr>
          <p:nvPr>
            <p:ph type="sldNum" sz="quarter" idx="16"/>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578936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vsnittsrubrik 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24F5A802-09F8-411B-B521-03A7F1C4B40F}"/>
              </a:ext>
            </a:extLst>
          </p:cNvPr>
          <p:cNvSpPr>
            <a:spLocks noGrp="1"/>
          </p:cNvSpPr>
          <p:nvPr>
            <p:ph type="ctrTitle" hasCustomPrompt="1"/>
          </p:nvPr>
        </p:nvSpPr>
        <p:spPr>
          <a:xfrm>
            <a:off x="1440000" y="1520082"/>
            <a:ext cx="3121089"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Avsnittsrubrik</a:t>
            </a:r>
          </a:p>
        </p:txBody>
      </p:sp>
      <p:sp>
        <p:nvSpPr>
          <p:cNvPr id="9" name="Platshållare för text 2">
            <a:extLst>
              <a:ext uri="{FF2B5EF4-FFF2-40B4-BE49-F238E27FC236}">
                <a16:creationId xmlns:a16="http://schemas.microsoft.com/office/drawing/2014/main" id="{878EEEF6-1556-4045-A44E-99072E9A1FD7}"/>
              </a:ext>
            </a:extLst>
          </p:cNvPr>
          <p:cNvSpPr>
            <a:spLocks noGrp="1"/>
          </p:cNvSpPr>
          <p:nvPr>
            <p:ph type="body" sz="quarter" idx="17" hasCustomPrompt="1"/>
          </p:nvPr>
        </p:nvSpPr>
        <p:spPr>
          <a:xfrm>
            <a:off x="1440000" y="2286727"/>
            <a:ext cx="4287369" cy="679673"/>
          </a:xfrm>
          <a:solidFill>
            <a:schemeClr val="tx2"/>
          </a:solidFill>
        </p:spPr>
        <p:txBody>
          <a:bodyPr wrap="none" lIns="90000" rIns="90000" anchor="b" anchorCtr="0">
            <a:spAutoFit/>
          </a:bodyPr>
          <a:lstStyle>
            <a:lvl1pPr marL="0" indent="0">
              <a:lnSpc>
                <a:spcPts val="5300"/>
              </a:lnSpc>
              <a:spcBef>
                <a:spcPts val="0"/>
              </a:spcBef>
              <a:buNone/>
              <a:defRPr sz="5400">
                <a:solidFill>
                  <a:schemeClr val="bg2"/>
                </a:solidFill>
                <a:latin typeface="+mj-lt"/>
              </a:defRPr>
            </a:lvl1pPr>
          </a:lstStyle>
          <a:p>
            <a:pPr lvl="0"/>
            <a:r>
              <a:rPr lang="sv-SE" dirty="0"/>
              <a:t>Rad 2 (kan tas bort)</a:t>
            </a:r>
          </a:p>
        </p:txBody>
      </p:sp>
    </p:spTree>
    <p:extLst>
      <p:ext uri="{BB962C8B-B14F-4D97-AF65-F5344CB8AC3E}">
        <p14:creationId xmlns:p14="http://schemas.microsoft.com/office/powerpoint/2010/main" val="33679737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agram och innehå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ubrik 1">
            <a:extLst>
              <a:ext uri="{FF2B5EF4-FFF2-40B4-BE49-F238E27FC236}">
                <a16:creationId xmlns:a16="http://schemas.microsoft.com/office/drawing/2014/main" id="{5874AD29-304E-4783-AE9C-0E7397CCF4E4}"/>
              </a:ext>
            </a:extLst>
          </p:cNvPr>
          <p:cNvSpPr>
            <a:spLocks noGrp="1"/>
          </p:cNvSpPr>
          <p:nvPr>
            <p:ph type="title" hasCustomPrompt="1"/>
          </p:nvPr>
        </p:nvSpPr>
        <p:spPr>
          <a:xfrm>
            <a:off x="1439862" y="742951"/>
            <a:ext cx="6192837" cy="388937"/>
          </a:xfrm>
        </p:spPr>
        <p:txBody>
          <a:bodyPr anchor="t" anchorCtr="0"/>
          <a:lstStyle>
            <a:lvl1pPr>
              <a:defRPr>
                <a:solidFill>
                  <a:schemeClr val="tx2"/>
                </a:solidFill>
              </a:defRPr>
            </a:lvl1pPr>
          </a:lstStyle>
          <a:p>
            <a:r>
              <a:rPr lang="sv-SE" dirty="0"/>
              <a:t>Rubrik på en rad</a:t>
            </a:r>
          </a:p>
        </p:txBody>
      </p:sp>
      <p:sp>
        <p:nvSpPr>
          <p:cNvPr id="11" name="Underrubrik 2">
            <a:extLst>
              <a:ext uri="{FF2B5EF4-FFF2-40B4-BE49-F238E27FC236}">
                <a16:creationId xmlns:a16="http://schemas.microsoft.com/office/drawing/2014/main" id="{89AE3B43-0232-4321-86BD-068F217A9600}"/>
              </a:ext>
            </a:extLst>
          </p:cNvPr>
          <p:cNvSpPr>
            <a:spLocks noGrp="1"/>
          </p:cNvSpPr>
          <p:nvPr>
            <p:ph type="subTitle" idx="1" hasCustomPrompt="1"/>
          </p:nvPr>
        </p:nvSpPr>
        <p:spPr>
          <a:xfrm>
            <a:off x="1439861" y="1404000"/>
            <a:ext cx="6192837" cy="271090"/>
          </a:xfrm>
          <a:prstGeom prst="rect">
            <a:avLst/>
          </a:prstGeom>
        </p:spPr>
        <p:txBody>
          <a:bodyPr tIns="0" bIns="0" anchor="t" anchorCtr="0">
            <a:noAutofit/>
          </a:bodyPr>
          <a:lstStyle>
            <a:lvl1pPr marL="0" indent="0" algn="l">
              <a:lnSpc>
                <a:spcPts val="1800"/>
              </a:lnSpc>
              <a:spcBef>
                <a:spcPts val="0"/>
              </a:spcBef>
              <a:spcAft>
                <a:spcPts val="0"/>
              </a:spcAft>
              <a:buNone/>
              <a:defRPr sz="2000" b="0">
                <a:solidFill>
                  <a:schemeClr val="tx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Ange diagramrubrik (använd inte rubrik i själva diagrammet)</a:t>
            </a:r>
          </a:p>
        </p:txBody>
      </p:sp>
      <p:sp>
        <p:nvSpPr>
          <p:cNvPr id="9" name="Platshållare för diagram 3">
            <a:extLst>
              <a:ext uri="{FF2B5EF4-FFF2-40B4-BE49-F238E27FC236}">
                <a16:creationId xmlns:a16="http://schemas.microsoft.com/office/drawing/2014/main" id="{B3BAB64A-4A00-46F1-968F-23EE4D7D539C}"/>
              </a:ext>
            </a:extLst>
          </p:cNvPr>
          <p:cNvSpPr>
            <a:spLocks noGrp="1"/>
          </p:cNvSpPr>
          <p:nvPr>
            <p:ph type="chart" sz="quarter" idx="13"/>
          </p:nvPr>
        </p:nvSpPr>
        <p:spPr>
          <a:xfrm>
            <a:off x="1439861" y="1748636"/>
            <a:ext cx="3205711" cy="2478875"/>
          </a:xfrm>
          <a:prstGeom prst="rect">
            <a:avLst/>
          </a:prstGeom>
        </p:spPr>
        <p:txBody>
          <a:bodyPr/>
          <a:lstStyle>
            <a:lvl1pPr marL="0" indent="0">
              <a:buNone/>
              <a:defRPr sz="2000">
                <a:solidFill>
                  <a:srgbClr val="000000"/>
                </a:solidFill>
              </a:defRPr>
            </a:lvl1pPr>
          </a:lstStyle>
          <a:p>
            <a:r>
              <a:rPr lang="sv-SE"/>
              <a:t>Klicka på ikonen för att lägga till ett diagram</a:t>
            </a:r>
            <a:endParaRPr lang="sv-SE" dirty="0"/>
          </a:p>
        </p:txBody>
      </p:sp>
      <p:sp>
        <p:nvSpPr>
          <p:cNvPr id="10" name="Platshållare för text 4">
            <a:extLst>
              <a:ext uri="{FF2B5EF4-FFF2-40B4-BE49-F238E27FC236}">
                <a16:creationId xmlns:a16="http://schemas.microsoft.com/office/drawing/2014/main" id="{8BDC34E3-A143-4223-B758-186103DFBCE0}"/>
              </a:ext>
            </a:extLst>
          </p:cNvPr>
          <p:cNvSpPr>
            <a:spLocks noGrp="1"/>
          </p:cNvSpPr>
          <p:nvPr>
            <p:ph type="body" sz="quarter" idx="15" hasCustomPrompt="1"/>
          </p:nvPr>
        </p:nvSpPr>
        <p:spPr>
          <a:xfrm>
            <a:off x="4845268" y="1748635"/>
            <a:ext cx="2773981" cy="2478877"/>
          </a:xfrm>
        </p:spPr>
        <p:txBody>
          <a:bodyPr/>
          <a:lstStyle>
            <a:lvl1pPr marL="216000" indent="-216000">
              <a:lnSpc>
                <a:spcPts val="1800"/>
              </a:lnSpc>
              <a:defRPr sz="2000">
                <a:solidFill>
                  <a:srgbClr val="000000"/>
                </a:solidFill>
              </a:defRPr>
            </a:lvl1pPr>
            <a:lvl2pPr marL="447675" indent="-179388">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datum 5">
            <a:extLst>
              <a:ext uri="{FF2B5EF4-FFF2-40B4-BE49-F238E27FC236}">
                <a16:creationId xmlns:a16="http://schemas.microsoft.com/office/drawing/2014/main" id="{7C9288AD-1524-48C0-8B4D-85DB62F75CAB}"/>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3" name="Platshållare för sidfot 6">
            <a:extLst>
              <a:ext uri="{FF2B5EF4-FFF2-40B4-BE49-F238E27FC236}">
                <a16:creationId xmlns:a16="http://schemas.microsoft.com/office/drawing/2014/main" id="{AC143467-0662-4681-A305-9479FA8C9F1A}"/>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7" name="Platshållare för bildnummer 7">
            <a:extLst>
              <a:ext uri="{FF2B5EF4-FFF2-40B4-BE49-F238E27FC236}">
                <a16:creationId xmlns:a16="http://schemas.microsoft.com/office/drawing/2014/main" id="{7FCEB73C-E4FA-4805-AAEB-F38122F66676}"/>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41259716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ubrik och tabell">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chemeClr val="bg2"/>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777452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brik och tabe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9CEED855-14E5-4675-8180-9D3CE2263F70}"/>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7" name="Platshållare för tabell 2">
            <a:extLst>
              <a:ext uri="{FF2B5EF4-FFF2-40B4-BE49-F238E27FC236}">
                <a16:creationId xmlns:a16="http://schemas.microsoft.com/office/drawing/2014/main" id="{F9F89544-B1F0-45BF-986E-C076861C350E}"/>
              </a:ext>
            </a:extLst>
          </p:cNvPr>
          <p:cNvSpPr>
            <a:spLocks noGrp="1"/>
          </p:cNvSpPr>
          <p:nvPr>
            <p:ph type="tbl" sz="quarter" idx="13"/>
          </p:nvPr>
        </p:nvSpPr>
        <p:spPr>
          <a:xfrm>
            <a:off x="1439861" y="1902583"/>
            <a:ext cx="6192837" cy="2223037"/>
          </a:xfrm>
          <a:noFill/>
          <a:ln w="38100" cap="rnd">
            <a:noFill/>
          </a:ln>
        </p:spPr>
        <p:txBody>
          <a:bodyPr lIns="0" tIns="0" rIns="0" bIns="0"/>
          <a:lstStyle>
            <a:lvl1pPr marL="0" indent="0">
              <a:buNone/>
              <a:defRPr sz="1800">
                <a:solidFill>
                  <a:srgbClr val="000000"/>
                </a:solidFill>
              </a:defRPr>
            </a:lvl1pPr>
          </a:lstStyle>
          <a:p>
            <a:r>
              <a:rPr lang="sv-SE"/>
              <a:t>Klicka på ikonen för att lägga till en tabell</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3074029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F30F39-2D23-4020-933C-986C2AE8B3B4}"/>
              </a:ext>
            </a:extLst>
          </p:cNvPr>
          <p:cNvSpPr>
            <a:spLocks noGrp="1"/>
          </p:cNvSpPr>
          <p:nvPr>
            <p:ph type="title"/>
          </p:nvPr>
        </p:nvSpPr>
        <p:spPr/>
        <p:txBody>
          <a:bodyPr/>
          <a:lstStyle>
            <a:lvl1pPr>
              <a:lnSpc>
                <a:spcPct val="70000"/>
              </a:lnSpc>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44B9705F-7C01-4E99-A335-B241CE8EC9CD}"/>
              </a:ext>
            </a:extLst>
          </p:cNvPr>
          <p:cNvSpPr>
            <a:spLocks noGrp="1"/>
          </p:cNvSpPr>
          <p:nvPr>
            <p:ph type="body" sz="quarter" idx="20"/>
          </p:nvPr>
        </p:nvSpPr>
        <p:spPr>
          <a:xfrm>
            <a:off x="1439862" y="1851159"/>
            <a:ext cx="3004390" cy="2375241"/>
          </a:xfrm>
        </p:spPr>
        <p:txBody>
          <a:bodyPr/>
          <a:lstStyle>
            <a:lvl1pPr>
              <a:lnSpc>
                <a:spcPts val="2000"/>
              </a:lnSpc>
              <a:defRPr sz="2000">
                <a:solidFill>
                  <a:schemeClr val="bg2"/>
                </a:solidFill>
              </a:defRPr>
            </a:lvl1pPr>
            <a:lvl2pPr>
              <a:defRPr sz="1800">
                <a:solidFill>
                  <a:schemeClr val="bg2"/>
                </a:solidFill>
              </a:defRPr>
            </a:lvl2pPr>
            <a:lvl3pPr>
              <a:defRPr sz="1800">
                <a:solidFill>
                  <a:schemeClr val="bg2"/>
                </a:solidFill>
              </a:defRPr>
            </a:lvl3pPr>
            <a:lvl4pPr>
              <a:defRPr sz="1800">
                <a:solidFill>
                  <a:schemeClr val="bg2"/>
                </a:solidFill>
              </a:defRPr>
            </a:lvl4pPr>
            <a:lvl5pPr>
              <a:defRPr sz="1800">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 3">
            <a:extLst>
              <a:ext uri="{FF2B5EF4-FFF2-40B4-BE49-F238E27FC236}">
                <a16:creationId xmlns:a16="http://schemas.microsoft.com/office/drawing/2014/main" id="{A5696926-E97E-4FD4-AB9D-45D1D9C3B9DE}"/>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2" name="Platshållare för bild 4">
            <a:extLst>
              <a:ext uri="{FF2B5EF4-FFF2-40B4-BE49-F238E27FC236}">
                <a16:creationId xmlns:a16="http://schemas.microsoft.com/office/drawing/2014/main" id="{1F070E8C-1F14-4835-8E5F-EE163282FB63}"/>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4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4" name="Platshållare för datum 5">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6">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7">
            <a:extLst>
              <a:ext uri="{FF2B5EF4-FFF2-40B4-BE49-F238E27FC236}">
                <a16:creationId xmlns:a16="http://schemas.microsoft.com/office/drawing/2014/main" id="{A38FE15F-0E74-644F-807A-46DD3302689D}"/>
              </a:ext>
            </a:extLst>
          </p:cNvPr>
          <p:cNvSpPr>
            <a:spLocks noGrp="1"/>
          </p:cNvSpPr>
          <p:nvPr>
            <p:ph type="sldNum" sz="quarter" idx="12"/>
          </p:nvPr>
        </p:nvSpPr>
        <p:spPr>
          <a:solidFill>
            <a:schemeClr val="tx2"/>
          </a:solidFill>
          <a:ln>
            <a:solidFill>
              <a:schemeClr val="bg2"/>
            </a:solidFill>
          </a:ln>
        </p:spPr>
        <p:txBody>
          <a:bodyPr/>
          <a:lstStyle>
            <a:lvl1pPr>
              <a:defRPr>
                <a:solidFill>
                  <a:schemeClr val="bg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26480371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ubrik, text och bild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B63B8D2-B682-4BA6-B440-AEB042C4047D}"/>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FB123784-CCCD-448F-8566-21E715CE6BF8}"/>
              </a:ext>
            </a:extLst>
          </p:cNvPr>
          <p:cNvSpPr>
            <a:spLocks noGrp="1"/>
          </p:cNvSpPr>
          <p:nvPr>
            <p:ph type="body" sz="quarter" idx="20"/>
          </p:nvPr>
        </p:nvSpPr>
        <p:spPr>
          <a:xfrm>
            <a:off x="1439862" y="1851159"/>
            <a:ext cx="3004390" cy="2375241"/>
          </a:xfrm>
        </p:spPr>
        <p:txBody>
          <a:bodyPr/>
          <a:lstStyle>
            <a:lvl1pPr>
              <a:lnSpc>
                <a:spcPts val="2000"/>
              </a:lnSpc>
              <a:defRPr sz="2000">
                <a:solidFill>
                  <a:srgbClr val="000000"/>
                </a:solidFill>
              </a:defRPr>
            </a:lvl1pPr>
            <a:lvl2pPr>
              <a:defRPr sz="1800">
                <a:solidFill>
                  <a:srgbClr val="000000"/>
                </a:solidFill>
              </a:defRPr>
            </a:lvl2pPr>
            <a:lvl3pPr>
              <a:defRPr sz="1800">
                <a:solidFill>
                  <a:srgbClr val="000000"/>
                </a:solidFill>
              </a:defRPr>
            </a:lvl3pPr>
            <a:lvl4pPr>
              <a:defRPr sz="1800">
                <a:solidFill>
                  <a:srgbClr val="000000"/>
                </a:solidFill>
              </a:defRPr>
            </a:lvl4pPr>
            <a:lvl5pPr>
              <a:defRPr sz="1800">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2" name="Platshållare för bild 3">
            <a:extLst>
              <a:ext uri="{FF2B5EF4-FFF2-40B4-BE49-F238E27FC236}">
                <a16:creationId xmlns:a16="http://schemas.microsoft.com/office/drawing/2014/main" id="{84D8E197-B9BD-4450-87AE-37E75241462A}"/>
              </a:ext>
            </a:extLst>
          </p:cNvPr>
          <p:cNvSpPr>
            <a:spLocks noGrp="1"/>
          </p:cNvSpPr>
          <p:nvPr>
            <p:ph type="pic" sz="quarter" idx="13" hasCustomPrompt="1"/>
          </p:nvPr>
        </p:nvSpPr>
        <p:spPr>
          <a:xfrm>
            <a:off x="4730400" y="1851160"/>
            <a:ext cx="2840400" cy="18900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13" name="Platshållare för bild 4">
            <a:extLst>
              <a:ext uri="{FF2B5EF4-FFF2-40B4-BE49-F238E27FC236}">
                <a16:creationId xmlns:a16="http://schemas.microsoft.com/office/drawing/2014/main" id="{1024E850-4598-4D69-B62D-F3FDF3B2AE21}"/>
              </a:ext>
            </a:extLst>
          </p:cNvPr>
          <p:cNvSpPr>
            <a:spLocks noGrp="1"/>
          </p:cNvSpPr>
          <p:nvPr>
            <p:ph type="pic" sz="quarter" idx="19" hasCustomPrompt="1"/>
          </p:nvPr>
        </p:nvSpPr>
        <p:spPr>
          <a:xfrm rot="468424">
            <a:off x="4837890" y="3439548"/>
            <a:ext cx="1857600" cy="1238400"/>
          </a:xfrm>
          <a:prstGeom prst="roundRect">
            <a:avLst>
              <a:gd name="adj" fmla="val 0"/>
            </a:avLst>
          </a:prstGeom>
          <a:solidFill>
            <a:srgbClr val="999999"/>
          </a:solidFill>
          <a:ln w="76200" cap="rnd">
            <a:solidFill>
              <a:schemeClr val="bg2"/>
            </a:solidFill>
            <a:round/>
          </a:ln>
          <a:effectLst>
            <a:outerShdw blurRad="279400" dist="38100" dir="2700000" algn="tl" rotWithShape="0">
              <a:prstClr val="black">
                <a:alpha val="20000"/>
              </a:prstClr>
            </a:outerShdw>
          </a:effectLst>
        </p:spPr>
        <p:txBody>
          <a:bodyPr lIns="72000" tIns="72000" rIns="72000" anchor="t" anchorCtr="0">
            <a:noAutofit/>
          </a:bodyPr>
          <a:lstStyle>
            <a:lvl1pPr marL="0" indent="0" algn="l">
              <a:lnSpc>
                <a:spcPct val="70000"/>
              </a:lnSpc>
              <a:spcBef>
                <a:spcPts val="800"/>
              </a:spcBef>
              <a:buNone/>
              <a:defRPr lang="sv-SE" sz="1200" b="0" kern="1200" dirty="0">
                <a:solidFill>
                  <a:schemeClr val="bg2"/>
                </a:solidFill>
                <a:latin typeface="+mn-lt"/>
                <a:ea typeface="+mn-ea"/>
                <a:cs typeface="+mn-cs"/>
              </a:defRPr>
            </a:lvl1pPr>
          </a:lstStyle>
          <a:p>
            <a:r>
              <a:rPr lang="sv-SE" dirty="0"/>
              <a:t>Klicka på ikonen för att lägga till en bild. </a:t>
            </a:r>
            <a:r>
              <a:rPr lang="sv-SE" dirty="0" err="1"/>
              <a:t>Unionenbilder</a:t>
            </a:r>
            <a:r>
              <a:rPr lang="sv-SE" dirty="0"/>
              <a:t> finns under fliken Unionen/Bilder</a:t>
            </a:r>
          </a:p>
        </p:txBody>
      </p:sp>
      <p:sp>
        <p:nvSpPr>
          <p:cNvPr id="3" name="Platshållare för datum 5">
            <a:extLst>
              <a:ext uri="{FF2B5EF4-FFF2-40B4-BE49-F238E27FC236}">
                <a16:creationId xmlns:a16="http://schemas.microsoft.com/office/drawing/2014/main" id="{564D38AF-7597-4D69-962A-BFC08441584E}"/>
              </a:ext>
            </a:extLst>
          </p:cNvPr>
          <p:cNvSpPr>
            <a:spLocks noGrp="1"/>
          </p:cNvSpPr>
          <p:nvPr>
            <p:ph type="dt" sz="half" idx="16"/>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3EBCE169-06D7-449A-8313-529D0EA45ED1}"/>
              </a:ext>
            </a:extLst>
          </p:cNvPr>
          <p:cNvSpPr>
            <a:spLocks noGrp="1"/>
          </p:cNvSpPr>
          <p:nvPr>
            <p:ph type="ftr" sz="quarter" idx="17"/>
          </p:nvPr>
        </p:nvSpPr>
        <p:spPr/>
        <p:txBody>
          <a:bodyPr/>
          <a:lstStyle>
            <a:lvl1pPr>
              <a:defRPr>
                <a:solidFill>
                  <a:schemeClr val="tx2"/>
                </a:solidFill>
              </a:defRPr>
            </a:lvl1pPr>
          </a:lstStyle>
          <a:p>
            <a:r>
              <a:rPr lang="sv-SE"/>
              <a:t>Unionen</a:t>
            </a:r>
            <a:endParaRPr lang="sv-SE" dirty="0"/>
          </a:p>
        </p:txBody>
      </p:sp>
      <p:sp>
        <p:nvSpPr>
          <p:cNvPr id="9" name="Platshållare för bildnummer 7">
            <a:extLst>
              <a:ext uri="{FF2B5EF4-FFF2-40B4-BE49-F238E27FC236}">
                <a16:creationId xmlns:a16="http://schemas.microsoft.com/office/drawing/2014/main" id="{CE946ACA-6755-46AF-8E40-2C8053572D6F}"/>
              </a:ext>
            </a:extLst>
          </p:cNvPr>
          <p:cNvSpPr>
            <a:spLocks noGrp="1"/>
          </p:cNvSpPr>
          <p:nvPr>
            <p:ph type="sldNum" sz="quarter" idx="18"/>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354598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nfografik">
    <p:spTree>
      <p:nvGrpSpPr>
        <p:cNvPr id="1" name=""/>
        <p:cNvGrpSpPr/>
        <p:nvPr/>
      </p:nvGrpSpPr>
      <p:grpSpPr>
        <a:xfrm>
          <a:off x="0" y="0"/>
          <a:ext cx="0" cy="0"/>
          <a:chOff x="0" y="0"/>
          <a:chExt cx="0" cy="0"/>
        </a:xfrm>
      </p:grpSpPr>
      <p:grpSp>
        <p:nvGrpSpPr>
          <p:cNvPr id="7" name="Grupp 10">
            <a:extLst>
              <a:ext uri="{FF2B5EF4-FFF2-40B4-BE49-F238E27FC236}">
                <a16:creationId xmlns:a16="http://schemas.microsoft.com/office/drawing/2014/main" id="{79150F2D-EA1F-44BA-9779-FDA3ACD4E220}"/>
              </a:ext>
            </a:extLst>
          </p:cNvPr>
          <p:cNvGrpSpPr/>
          <p:nvPr userDrawn="1"/>
        </p:nvGrpSpPr>
        <p:grpSpPr>
          <a:xfrm>
            <a:off x="2480400" y="468000"/>
            <a:ext cx="4188974" cy="4198265"/>
            <a:chOff x="5119516" y="-559678"/>
            <a:chExt cx="4188974" cy="4198265"/>
          </a:xfrm>
          <a:solidFill>
            <a:schemeClr val="accent3"/>
          </a:solidFill>
        </p:grpSpPr>
        <p:sp>
          <p:nvSpPr>
            <p:cNvPr id="62" name="Platshållare för text 11">
              <a:extLst>
                <a:ext uri="{FF2B5EF4-FFF2-40B4-BE49-F238E27FC236}">
                  <a16:creationId xmlns:a16="http://schemas.microsoft.com/office/drawing/2014/main" id="{D9FEA5EC-7994-4B17-9687-E52172487C64}"/>
                </a:ext>
              </a:extLst>
            </p:cNvPr>
            <p:cNvSpPr txBox="1">
              <a:spLocks/>
            </p:cNvSpPr>
            <p:nvPr userDrawn="1"/>
          </p:nvSpPr>
          <p:spPr>
            <a:xfrm>
              <a:off x="5119516" y="771423"/>
              <a:ext cx="1533600" cy="1533600"/>
            </a:xfrm>
            <a:prstGeom prst="ellipse">
              <a:avLst/>
            </a:prstGeom>
            <a:solidFill>
              <a:schemeClr val="accent1"/>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sp>
          <p:nvSpPr>
            <p:cNvPr id="63" name="Platshållare för text 12">
              <a:extLst>
                <a:ext uri="{FF2B5EF4-FFF2-40B4-BE49-F238E27FC236}">
                  <a16:creationId xmlns:a16="http://schemas.microsoft.com/office/drawing/2014/main" id="{B451EC36-CE8A-48BE-82C7-53D9C167AA09}"/>
                </a:ext>
              </a:extLst>
            </p:cNvPr>
            <p:cNvSpPr txBox="1">
              <a:spLocks/>
            </p:cNvSpPr>
            <p:nvPr userDrawn="1"/>
          </p:nvSpPr>
          <p:spPr>
            <a:xfrm>
              <a:off x="6450199" y="-559678"/>
              <a:ext cx="1533600" cy="1533600"/>
            </a:xfrm>
            <a:prstGeom prst="ellipse">
              <a:avLst/>
            </a:prstGeom>
            <a:solidFill>
              <a:schemeClr val="accent3"/>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4" name="Platshållare för text 13">
              <a:extLst>
                <a:ext uri="{FF2B5EF4-FFF2-40B4-BE49-F238E27FC236}">
                  <a16:creationId xmlns:a16="http://schemas.microsoft.com/office/drawing/2014/main" id="{3242B786-1582-466E-9D08-F9FE61266363}"/>
                </a:ext>
              </a:extLst>
            </p:cNvPr>
            <p:cNvSpPr txBox="1">
              <a:spLocks/>
            </p:cNvSpPr>
            <p:nvPr userDrawn="1"/>
          </p:nvSpPr>
          <p:spPr>
            <a:xfrm>
              <a:off x="7774890" y="771423"/>
              <a:ext cx="1533600" cy="1533600"/>
            </a:xfrm>
            <a:prstGeom prst="ellipse">
              <a:avLst/>
            </a:prstGeom>
            <a:solidFill>
              <a:schemeClr val="accent4"/>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dirty="0"/>
            </a:p>
          </p:txBody>
        </p:sp>
        <p:sp>
          <p:nvSpPr>
            <p:cNvPr id="65" name="Platshållare för text 14">
              <a:extLst>
                <a:ext uri="{FF2B5EF4-FFF2-40B4-BE49-F238E27FC236}">
                  <a16:creationId xmlns:a16="http://schemas.microsoft.com/office/drawing/2014/main" id="{3A949941-CCF3-4F79-A5FA-AC90AB503F8F}"/>
                </a:ext>
              </a:extLst>
            </p:cNvPr>
            <p:cNvSpPr txBox="1">
              <a:spLocks/>
            </p:cNvSpPr>
            <p:nvPr userDrawn="1"/>
          </p:nvSpPr>
          <p:spPr>
            <a:xfrm>
              <a:off x="6447615" y="2104987"/>
              <a:ext cx="1533600" cy="1533600"/>
            </a:xfrm>
            <a:prstGeom prst="ellipse">
              <a:avLst/>
            </a:prstGeom>
            <a:solidFill>
              <a:schemeClr val="accent2"/>
            </a:solidFill>
            <a:ln w="28575">
              <a:solidFill>
                <a:schemeClr val="bg2"/>
              </a:solid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ts val="1700"/>
                </a:lnSpc>
              </a:pPr>
              <a:endParaRPr lang="sv-SE"/>
            </a:p>
          </p:txBody>
        </p:sp>
      </p:gr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71037" y="1796765"/>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01720" y="45829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28" name="Platshållare för text 3">
            <a:extLst>
              <a:ext uri="{FF2B5EF4-FFF2-40B4-BE49-F238E27FC236}">
                <a16:creationId xmlns:a16="http://schemas.microsoft.com/office/drawing/2014/main" id="{B0C8E4A7-51E3-46E9-87CC-917042976D54}"/>
              </a:ext>
            </a:extLst>
          </p:cNvPr>
          <p:cNvSpPr>
            <a:spLocks noGrp="1"/>
          </p:cNvSpPr>
          <p:nvPr>
            <p:ph type="body" sz="quarter" idx="26" hasCustomPrompt="1"/>
          </p:nvPr>
        </p:nvSpPr>
        <p:spPr>
          <a:xfrm>
            <a:off x="5127645" y="179796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799136" y="3132000"/>
            <a:ext cx="1533600" cy="1533600"/>
          </a:xfrm>
          <a:prstGeom prst="ellipse">
            <a:avLst/>
          </a:prstGeom>
          <a:noFill/>
          <a:ln w="28575">
            <a:noFill/>
          </a:ln>
        </p:spPr>
        <p:txBody>
          <a:bodyPr anchor="ctr">
            <a:noAutofit/>
          </a:bodyPr>
          <a:lstStyle>
            <a:lvl1pPr marL="0" indent="0" algn="l">
              <a:lnSpc>
                <a:spcPts val="1700"/>
              </a:lnSpc>
              <a:buNone/>
              <a:defRPr sz="1800">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3" name="Platshållare för datum 6">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7">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8">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grpSp>
        <p:nvGrpSpPr>
          <p:cNvPr id="15" name="Grupp 14">
            <a:extLst>
              <a:ext uri="{FF2B5EF4-FFF2-40B4-BE49-F238E27FC236}">
                <a16:creationId xmlns:a16="http://schemas.microsoft.com/office/drawing/2014/main" id="{52352C4C-63C8-410F-8380-833ADC5E3C91}"/>
              </a:ext>
            </a:extLst>
          </p:cNvPr>
          <p:cNvGrpSpPr/>
          <p:nvPr userDrawn="1"/>
        </p:nvGrpSpPr>
        <p:grpSpPr>
          <a:xfrm>
            <a:off x="3697524" y="1690652"/>
            <a:ext cx="1766727" cy="1760875"/>
            <a:chOff x="3697524" y="1690652"/>
            <a:chExt cx="1766727" cy="1760875"/>
          </a:xfrm>
        </p:grpSpPr>
        <p:grpSp>
          <p:nvGrpSpPr>
            <p:cNvPr id="6" name="Grupp 5">
              <a:extLst>
                <a:ext uri="{FF2B5EF4-FFF2-40B4-BE49-F238E27FC236}">
                  <a16:creationId xmlns:a16="http://schemas.microsoft.com/office/drawing/2014/main" id="{6E2D14E5-2769-4F80-ACB2-D9C5B05FC43A}"/>
                </a:ext>
              </a:extLst>
            </p:cNvPr>
            <p:cNvGrpSpPr/>
            <p:nvPr userDrawn="1"/>
          </p:nvGrpSpPr>
          <p:grpSpPr>
            <a:xfrm>
              <a:off x="3703308" y="1690652"/>
              <a:ext cx="424251" cy="423604"/>
              <a:chOff x="3703308" y="1690652"/>
              <a:chExt cx="424251" cy="423604"/>
            </a:xfrm>
          </p:grpSpPr>
          <p:cxnSp>
            <p:nvCxnSpPr>
              <p:cNvPr id="74" name="Rak koppling 73">
                <a:extLst>
                  <a:ext uri="{FF2B5EF4-FFF2-40B4-BE49-F238E27FC236}">
                    <a16:creationId xmlns:a16="http://schemas.microsoft.com/office/drawing/2014/main" id="{4AD7E10D-2283-42FA-9810-B7B1A4C3482D}"/>
                  </a:ext>
                </a:extLst>
              </p:cNvPr>
              <p:cNvCxnSpPr>
                <a:cxnSpLocks/>
                <a:stCxn id="83" idx="2"/>
                <a:endCxn id="80" idx="2"/>
              </p:cNvCxnSpPr>
              <p:nvPr userDrawn="1"/>
            </p:nvCxnSpPr>
            <p:spPr>
              <a:xfrm flipV="1">
                <a:off x="3756306" y="1744782"/>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79" name="Ellips 78">
                <a:extLst>
                  <a:ext uri="{FF2B5EF4-FFF2-40B4-BE49-F238E27FC236}">
                    <a16:creationId xmlns:a16="http://schemas.microsoft.com/office/drawing/2014/main" id="{DAF23AF3-3D1D-4C67-9C4C-C15709F0CCD9}"/>
                  </a:ext>
                </a:extLst>
              </p:cNvPr>
              <p:cNvSpPr>
                <a:spLocks noChangeAspect="1"/>
              </p:cNvSpPr>
              <p:nvPr userDrawn="1"/>
            </p:nvSpPr>
            <p:spPr>
              <a:xfrm rot="10800000">
                <a:off x="3970959" y="1703251"/>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0" name="Frihandsfigur: Form 79">
                <a:extLst>
                  <a:ext uri="{FF2B5EF4-FFF2-40B4-BE49-F238E27FC236}">
                    <a16:creationId xmlns:a16="http://schemas.microsoft.com/office/drawing/2014/main" id="{E8B82BBE-CCB4-4234-91F8-97DB11421F51}"/>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2" name="Ellips 81">
                <a:extLst>
                  <a:ext uri="{FF2B5EF4-FFF2-40B4-BE49-F238E27FC236}">
                    <a16:creationId xmlns:a16="http://schemas.microsoft.com/office/drawing/2014/main" id="{88C5F9E4-348C-47E4-AA72-ECB2FF0820F5}"/>
                  </a:ext>
                </a:extLst>
              </p:cNvPr>
              <p:cNvSpPr>
                <a:spLocks noChangeAspect="1"/>
              </p:cNvSpPr>
              <p:nvPr userDrawn="1"/>
            </p:nvSpPr>
            <p:spPr>
              <a:xfrm rot="10800000">
                <a:off x="3715909" y="1957656"/>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3" name="Frihandsfigur: Form 82">
                <a:extLst>
                  <a:ext uri="{FF2B5EF4-FFF2-40B4-BE49-F238E27FC236}">
                    <a16:creationId xmlns:a16="http://schemas.microsoft.com/office/drawing/2014/main" id="{D897954C-DBE4-4568-A604-D30A963821C1}"/>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0" name="Grupp 9">
              <a:extLst>
                <a:ext uri="{FF2B5EF4-FFF2-40B4-BE49-F238E27FC236}">
                  <a16:creationId xmlns:a16="http://schemas.microsoft.com/office/drawing/2014/main" id="{50BD2403-E976-418E-A399-F85B5FDC0498}"/>
                </a:ext>
              </a:extLst>
            </p:cNvPr>
            <p:cNvGrpSpPr/>
            <p:nvPr userDrawn="1"/>
          </p:nvGrpSpPr>
          <p:grpSpPr>
            <a:xfrm>
              <a:off x="5033124" y="1691676"/>
              <a:ext cx="423604" cy="424251"/>
              <a:chOff x="5033124" y="1691676"/>
              <a:chExt cx="423604" cy="424251"/>
            </a:xfrm>
          </p:grpSpPr>
          <p:cxnSp>
            <p:nvCxnSpPr>
              <p:cNvPr id="77" name="Rak koppling 76">
                <a:extLst>
                  <a:ext uri="{FF2B5EF4-FFF2-40B4-BE49-F238E27FC236}">
                    <a16:creationId xmlns:a16="http://schemas.microsoft.com/office/drawing/2014/main" id="{216DADD2-7947-40CE-833F-3F7BF485D7E0}"/>
                  </a:ext>
                </a:extLst>
              </p:cNvPr>
              <p:cNvCxnSpPr>
                <a:cxnSpLocks/>
                <a:stCxn id="89" idx="2"/>
                <a:endCxn id="86" idx="2"/>
              </p:cNvCxnSpPr>
              <p:nvPr userDrawn="1"/>
            </p:nvCxnSpPr>
            <p:spPr>
              <a:xfrm flipH="1" flipV="1">
                <a:off x="5087254" y="17459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CD56DC36-9F7C-4A38-A1E6-0643034AACAD}"/>
                  </a:ext>
                </a:extLst>
              </p:cNvPr>
              <p:cNvSpPr>
                <a:spLocks noChangeAspect="1"/>
              </p:cNvSpPr>
              <p:nvPr userDrawn="1"/>
            </p:nvSpPr>
            <p:spPr>
              <a:xfrm rot="5400000">
                <a:off x="5045723" y="1704275"/>
                <a:ext cx="144000" cy="144000"/>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6" name="Frihandsfigur: Form 85">
                <a:extLst>
                  <a:ext uri="{FF2B5EF4-FFF2-40B4-BE49-F238E27FC236}">
                    <a16:creationId xmlns:a16="http://schemas.microsoft.com/office/drawing/2014/main" id="{68E78DFD-D334-45E7-9BA1-6081F9974FFB}"/>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8" name="Ellips 87">
                <a:extLst>
                  <a:ext uri="{FF2B5EF4-FFF2-40B4-BE49-F238E27FC236}">
                    <a16:creationId xmlns:a16="http://schemas.microsoft.com/office/drawing/2014/main" id="{1C4B0E58-99B6-434F-A883-F3185D10DDBD}"/>
                  </a:ext>
                </a:extLst>
              </p:cNvPr>
              <p:cNvSpPr>
                <a:spLocks noChangeAspect="1"/>
              </p:cNvSpPr>
              <p:nvPr userDrawn="1"/>
            </p:nvSpPr>
            <p:spPr>
              <a:xfrm rot="5400000">
                <a:off x="5300128" y="1959327"/>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9" name="Frihandsfigur: Form 88">
                <a:extLst>
                  <a:ext uri="{FF2B5EF4-FFF2-40B4-BE49-F238E27FC236}">
                    <a16:creationId xmlns:a16="http://schemas.microsoft.com/office/drawing/2014/main" id="{3CABB421-C2A7-45C6-966C-7FD701A55544}"/>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4" name="Grupp 13">
              <a:extLst>
                <a:ext uri="{FF2B5EF4-FFF2-40B4-BE49-F238E27FC236}">
                  <a16:creationId xmlns:a16="http://schemas.microsoft.com/office/drawing/2014/main" id="{08839E49-1993-4533-97C7-6B397866A1A9}"/>
                </a:ext>
              </a:extLst>
            </p:cNvPr>
            <p:cNvGrpSpPr/>
            <p:nvPr userDrawn="1"/>
          </p:nvGrpSpPr>
          <p:grpSpPr>
            <a:xfrm>
              <a:off x="3710123" y="3039875"/>
              <a:ext cx="411005" cy="411652"/>
              <a:chOff x="3710123" y="3039875"/>
              <a:chExt cx="411005" cy="411652"/>
            </a:xfrm>
          </p:grpSpPr>
          <p:cxnSp>
            <p:nvCxnSpPr>
              <p:cNvPr id="76" name="Rak koppling 75">
                <a:extLst>
                  <a:ext uri="{FF2B5EF4-FFF2-40B4-BE49-F238E27FC236}">
                    <a16:creationId xmlns:a16="http://schemas.microsoft.com/office/drawing/2014/main" id="{D0399CD2-0FC0-4851-964D-1447286E8DF6}"/>
                  </a:ext>
                </a:extLst>
              </p:cNvPr>
              <p:cNvCxnSpPr>
                <a:cxnSpLocks/>
                <a:stCxn id="95" idx="2"/>
                <a:endCxn id="92" idx="2"/>
              </p:cNvCxnSpPr>
              <p:nvPr userDrawn="1"/>
            </p:nvCxnSpPr>
            <p:spPr>
              <a:xfrm flipH="1" flipV="1">
                <a:off x="3751654" y="3081527"/>
                <a:ext cx="314041" cy="317002"/>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92F4ADC6-1B2C-43FA-8DF7-57889E2417D0}"/>
                  </a:ext>
                </a:extLst>
              </p:cNvPr>
              <p:cNvSpPr>
                <a:spLocks noChangeAspect="1"/>
              </p:cNvSpPr>
              <p:nvPr userDrawn="1"/>
            </p:nvSpPr>
            <p:spPr>
              <a:xfrm rot="5400000">
                <a:off x="3710123" y="3039875"/>
                <a:ext cx="144000" cy="14400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4" name="Ellips 93">
                <a:extLst>
                  <a:ext uri="{FF2B5EF4-FFF2-40B4-BE49-F238E27FC236}">
                    <a16:creationId xmlns:a16="http://schemas.microsoft.com/office/drawing/2014/main" id="{8923871A-E9EA-42B4-8772-0375B3D03C05}"/>
                  </a:ext>
                </a:extLst>
              </p:cNvPr>
              <p:cNvSpPr>
                <a:spLocks noChangeAspect="1"/>
              </p:cNvSpPr>
              <p:nvPr userDrawn="1"/>
            </p:nvSpPr>
            <p:spPr>
              <a:xfrm rot="5400000">
                <a:off x="3964528" y="3294927"/>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5" name="Frihandsfigur: Form 94">
                <a:extLst>
                  <a:ext uri="{FF2B5EF4-FFF2-40B4-BE49-F238E27FC236}">
                    <a16:creationId xmlns:a16="http://schemas.microsoft.com/office/drawing/2014/main" id="{B4EFBFBE-1AFF-4981-92AD-1F74E4BD9953}"/>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12" name="Grupp 11">
              <a:extLst>
                <a:ext uri="{FF2B5EF4-FFF2-40B4-BE49-F238E27FC236}">
                  <a16:creationId xmlns:a16="http://schemas.microsoft.com/office/drawing/2014/main" id="{621CED5B-FB46-441E-BC06-15B76DBC8D7C}"/>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DC23EF86-08BE-451C-A63D-34AF45EBE53B}"/>
                  </a:ext>
                </a:extLst>
              </p:cNvPr>
              <p:cNvCxnSpPr>
                <a:cxnSpLocks/>
                <a:stCxn id="101" idx="2"/>
                <a:endCxn id="98" idx="2"/>
              </p:cNvCxnSpPr>
              <p:nvPr userDrawn="1"/>
            </p:nvCxnSpPr>
            <p:spPr>
              <a:xfrm flipV="1">
                <a:off x="5092998" y="3074530"/>
                <a:ext cx="317002" cy="314041"/>
              </a:xfrm>
              <a:prstGeom prst="line">
                <a:avLst/>
              </a:prstGeom>
              <a:ln w="28575" cap="rnd">
                <a:solidFill>
                  <a:schemeClr val="bg2"/>
                </a:solidFill>
                <a:prstDash val="sysDot"/>
                <a:round/>
              </a:ln>
            </p:spPr>
            <p:style>
              <a:lnRef idx="1">
                <a:schemeClr val="accent1"/>
              </a:lnRef>
              <a:fillRef idx="0">
                <a:schemeClr val="accent1"/>
              </a:fillRef>
              <a:effectRef idx="0">
                <a:schemeClr val="accent1"/>
              </a:effectRef>
              <a:fontRef idx="minor">
                <a:schemeClr val="tx1"/>
              </a:fontRef>
            </p:style>
          </p:cxnSp>
          <p:sp>
            <p:nvSpPr>
              <p:cNvPr id="100" name="Ellips 99">
                <a:extLst>
                  <a:ext uri="{FF2B5EF4-FFF2-40B4-BE49-F238E27FC236}">
                    <a16:creationId xmlns:a16="http://schemas.microsoft.com/office/drawing/2014/main" id="{D5D889DD-CB15-4F6B-A63E-44FED7F2B0CE}"/>
                  </a:ext>
                </a:extLst>
              </p:cNvPr>
              <p:cNvSpPr>
                <a:spLocks noChangeAspect="1"/>
              </p:cNvSpPr>
              <p:nvPr userDrawn="1"/>
            </p:nvSpPr>
            <p:spPr>
              <a:xfrm rot="10800000">
                <a:off x="5052600" y="3287404"/>
                <a:ext cx="144000" cy="144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01" name="Frihandsfigur: Form 100">
                <a:extLst>
                  <a:ext uri="{FF2B5EF4-FFF2-40B4-BE49-F238E27FC236}">
                    <a16:creationId xmlns:a16="http://schemas.microsoft.com/office/drawing/2014/main" id="{C33CB650-CF03-45AA-8FCB-FF6E2BC59407}"/>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7" name="Ellips 96">
                <a:extLst>
                  <a:ext uri="{FF2B5EF4-FFF2-40B4-BE49-F238E27FC236}">
                    <a16:creationId xmlns:a16="http://schemas.microsoft.com/office/drawing/2014/main" id="{E2AF5F01-8C1F-4739-AACC-CFC4E1B27A45}"/>
                  </a:ext>
                </a:extLst>
              </p:cNvPr>
              <p:cNvSpPr>
                <a:spLocks noChangeAspect="1"/>
              </p:cNvSpPr>
              <p:nvPr userDrawn="1"/>
            </p:nvSpPr>
            <p:spPr>
              <a:xfrm rot="10800000">
                <a:off x="5307651" y="3032999"/>
                <a:ext cx="144000" cy="144000"/>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8" name="Frihandsfigur: Form 97">
                <a:extLst>
                  <a:ext uri="{FF2B5EF4-FFF2-40B4-BE49-F238E27FC236}">
                    <a16:creationId xmlns:a16="http://schemas.microsoft.com/office/drawing/2014/main" id="{F84A45C7-D77D-4314-9A4F-4B04C844AF78}"/>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92" name="Frihandsfigur: Form 91">
              <a:extLst>
                <a:ext uri="{FF2B5EF4-FFF2-40B4-BE49-F238E27FC236}">
                  <a16:creationId xmlns:a16="http://schemas.microsoft.com/office/drawing/2014/main" id="{BF0EF543-B7FD-4315-9110-F513244B8429}"/>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73" name="Platshållare för text 5">
            <a:extLst>
              <a:ext uri="{FF2B5EF4-FFF2-40B4-BE49-F238E27FC236}">
                <a16:creationId xmlns:a16="http://schemas.microsoft.com/office/drawing/2014/main" id="{49C45906-50CA-4B77-8345-8ECEF34D4BBF}"/>
              </a:ext>
            </a:extLst>
          </p:cNvPr>
          <p:cNvSpPr>
            <a:spLocks noGrp="1"/>
          </p:cNvSpPr>
          <p:nvPr>
            <p:ph type="body" sz="quarter" idx="27" hasCustomPrompt="1"/>
          </p:nvPr>
        </p:nvSpPr>
        <p:spPr>
          <a:xfrm rot="18900000">
            <a:off x="3697200" y="2419200"/>
            <a:ext cx="1731154" cy="273057"/>
          </a:xfrm>
        </p:spPr>
        <p:txBody>
          <a:bodyPr/>
          <a:lstStyle>
            <a:lvl1pPr marL="0" indent="0" algn="ctr">
              <a:lnSpc>
                <a:spcPts val="1700"/>
              </a:lnSpc>
              <a:buNone/>
              <a:defRPr lang="sv-SE" sz="1800" kern="1200" dirty="0">
                <a:solidFill>
                  <a:schemeClr val="bg2"/>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26689821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42">
          <p15:clr>
            <a:srgbClr val="FBAE40"/>
          </p15:clr>
        </p15:guide>
        <p15:guide id="5" orient="horz" pos="2459">
          <p15:clr>
            <a:srgbClr val="FBAE40"/>
          </p15:clr>
        </p15:guide>
        <p15:guide id="7" orient="horz" pos="80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Infograf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p 10">
            <a:extLst>
              <a:ext uri="{FF2B5EF4-FFF2-40B4-BE49-F238E27FC236}">
                <a16:creationId xmlns:a16="http://schemas.microsoft.com/office/drawing/2014/main" id="{3B722237-8E43-4A36-A0AD-3188087D82E8}"/>
              </a:ext>
            </a:extLst>
          </p:cNvPr>
          <p:cNvGrpSpPr>
            <a:grpSpLocks noChangeAspect="1"/>
          </p:cNvGrpSpPr>
          <p:nvPr userDrawn="1"/>
        </p:nvGrpSpPr>
        <p:grpSpPr>
          <a:xfrm>
            <a:off x="2482016" y="468000"/>
            <a:ext cx="4204324" cy="4198265"/>
            <a:chOff x="2482016" y="472197"/>
            <a:chExt cx="4195684" cy="4198265"/>
          </a:xfrm>
        </p:grpSpPr>
        <p:sp>
          <p:nvSpPr>
            <p:cNvPr id="32" name="Platshållare för text 13">
              <a:extLst>
                <a:ext uri="{FF2B5EF4-FFF2-40B4-BE49-F238E27FC236}">
                  <a16:creationId xmlns:a16="http://schemas.microsoft.com/office/drawing/2014/main" id="{B7E03B0C-0900-4194-B280-65473C5D4C9C}"/>
                </a:ext>
              </a:extLst>
            </p:cNvPr>
            <p:cNvSpPr txBox="1">
              <a:spLocks/>
            </p:cNvSpPr>
            <p:nvPr userDrawn="1"/>
          </p:nvSpPr>
          <p:spPr>
            <a:xfrm>
              <a:off x="5144100" y="1803298"/>
              <a:ext cx="1533600" cy="1533600"/>
            </a:xfrm>
            <a:prstGeom prst="ellipse">
              <a:avLst/>
            </a:prstGeom>
            <a:solidFill>
              <a:schemeClr val="accent4"/>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33" name="Platshållare för text 14">
              <a:extLst>
                <a:ext uri="{FF2B5EF4-FFF2-40B4-BE49-F238E27FC236}">
                  <a16:creationId xmlns:a16="http://schemas.microsoft.com/office/drawing/2014/main" id="{0A105B0C-D880-40EC-B23F-BA8EC705CBBC}"/>
                </a:ext>
              </a:extLst>
            </p:cNvPr>
            <p:cNvSpPr txBox="1">
              <a:spLocks/>
            </p:cNvSpPr>
            <p:nvPr userDrawn="1"/>
          </p:nvSpPr>
          <p:spPr>
            <a:xfrm>
              <a:off x="3810115" y="3136862"/>
              <a:ext cx="1533600" cy="1533600"/>
            </a:xfrm>
            <a:prstGeom prst="ellipse">
              <a:avLst/>
            </a:prstGeom>
            <a:solidFill>
              <a:schemeClr val="accent2"/>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a:p>
          </p:txBody>
        </p:sp>
        <p:sp>
          <p:nvSpPr>
            <p:cNvPr id="29" name="Platshållare för text 11">
              <a:extLst>
                <a:ext uri="{FF2B5EF4-FFF2-40B4-BE49-F238E27FC236}">
                  <a16:creationId xmlns:a16="http://schemas.microsoft.com/office/drawing/2014/main" id="{131DADA4-8DB1-486E-B463-6885523F38F8}"/>
                </a:ext>
              </a:extLst>
            </p:cNvPr>
            <p:cNvSpPr txBox="1">
              <a:spLocks/>
            </p:cNvSpPr>
            <p:nvPr userDrawn="1"/>
          </p:nvSpPr>
          <p:spPr>
            <a:xfrm>
              <a:off x="2482016" y="1803298"/>
              <a:ext cx="1533600" cy="1533600"/>
            </a:xfrm>
            <a:prstGeom prst="ellipse">
              <a:avLst/>
            </a:prstGeom>
            <a:solidFill>
              <a:schemeClr val="accent1"/>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sp>
          <p:nvSpPr>
            <p:cNvPr id="31" name="Platshållare för text 12">
              <a:extLst>
                <a:ext uri="{FF2B5EF4-FFF2-40B4-BE49-F238E27FC236}">
                  <a16:creationId xmlns:a16="http://schemas.microsoft.com/office/drawing/2014/main" id="{C670C062-CF08-49D7-ABCF-14665C286AB4}"/>
                </a:ext>
              </a:extLst>
            </p:cNvPr>
            <p:cNvSpPr txBox="1">
              <a:spLocks/>
            </p:cNvSpPr>
            <p:nvPr userDrawn="1"/>
          </p:nvSpPr>
          <p:spPr>
            <a:xfrm>
              <a:off x="3812699" y="472197"/>
              <a:ext cx="1533600" cy="1533600"/>
            </a:xfrm>
            <a:prstGeom prst="ellipse">
              <a:avLst/>
            </a:prstGeom>
            <a:solidFill>
              <a:schemeClr val="accent3"/>
            </a:solidFill>
            <a:ln w="28575">
              <a:noFill/>
            </a:ln>
          </p:spPr>
          <p:txBody>
            <a:bodyPr vert="horz" lIns="0" tIns="0" rIns="0" bIns="0" rtlCol="0" anchor="ctr">
              <a:noAutofit/>
            </a:bodyPr>
            <a:lstStyle>
              <a:lvl1pPr marL="0" indent="0" algn="l" defTabSz="685800" rtl="0" eaLnBrk="1" latinLnBrk="0" hangingPunct="1">
                <a:lnSpc>
                  <a:spcPct val="60000"/>
                </a:lnSpc>
                <a:spcBef>
                  <a:spcPts val="800"/>
                </a:spcBef>
                <a:spcAft>
                  <a:spcPts val="0"/>
                </a:spcAft>
                <a:buFont typeface="Arial" panose="020B0604020202020204" pitchFamily="34" charset="0"/>
                <a:buNone/>
                <a:defRPr lang="sv-SE" sz="1800" b="0" kern="1200">
                  <a:solidFill>
                    <a:schemeClr val="bg2"/>
                  </a:solidFill>
                  <a:latin typeface="+mj-lt"/>
                  <a:ea typeface="+mn-ea"/>
                  <a:cs typeface="+mn-cs"/>
                </a:defRPr>
              </a:lvl1pPr>
              <a:lvl2pPr marL="3429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2pPr>
              <a:lvl3pPr marL="6858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3pPr>
              <a:lvl4pPr marL="10287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4pPr>
              <a:lvl5pPr marL="1371600" indent="0" algn="l" defTabSz="685800" rtl="0" eaLnBrk="1" latinLnBrk="0" hangingPunct="1">
                <a:lnSpc>
                  <a:spcPts val="2000"/>
                </a:lnSpc>
                <a:spcBef>
                  <a:spcPts val="375"/>
                </a:spcBef>
                <a:buFont typeface="Arial" panose="020B0604020202020204" pitchFamily="34" charset="0"/>
                <a:buNone/>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grpSp>
      <p:sp>
        <p:nvSpPr>
          <p:cNvPr id="7" name="Platshållare för datum 6">
            <a:extLst>
              <a:ext uri="{FF2B5EF4-FFF2-40B4-BE49-F238E27FC236}">
                <a16:creationId xmlns:a16="http://schemas.microsoft.com/office/drawing/2014/main" id="{66C408DC-ACE3-4592-9595-780B8B114700}"/>
              </a:ext>
            </a:extLst>
          </p:cNvPr>
          <p:cNvSpPr>
            <a:spLocks noGrp="1"/>
          </p:cNvSpPr>
          <p:nvPr>
            <p:ph type="dt" sz="half" idx="26"/>
          </p:nvPr>
        </p:nvSpPr>
        <p:spPr/>
        <p:txBody>
          <a:bodyPr/>
          <a:lstStyle>
            <a:lvl1pPr>
              <a:defRPr>
                <a:solidFill>
                  <a:schemeClr val="tx2"/>
                </a:solidFill>
              </a:defRPr>
            </a:lvl1pPr>
          </a:lstStyle>
          <a:p>
            <a:endParaRPr lang="sv-SE" dirty="0"/>
          </a:p>
        </p:txBody>
      </p:sp>
      <p:sp>
        <p:nvSpPr>
          <p:cNvPr id="12" name="Platshållare för sidfot 7">
            <a:extLst>
              <a:ext uri="{FF2B5EF4-FFF2-40B4-BE49-F238E27FC236}">
                <a16:creationId xmlns:a16="http://schemas.microsoft.com/office/drawing/2014/main" id="{314800F4-E74F-4608-9787-1A78BAB85AAB}"/>
              </a:ext>
            </a:extLst>
          </p:cNvPr>
          <p:cNvSpPr>
            <a:spLocks noGrp="1"/>
          </p:cNvSpPr>
          <p:nvPr>
            <p:ph type="ftr" sz="quarter" idx="27"/>
          </p:nvPr>
        </p:nvSpPr>
        <p:spPr/>
        <p:txBody>
          <a:bodyPr/>
          <a:lstStyle>
            <a:lvl1pPr>
              <a:defRPr>
                <a:solidFill>
                  <a:schemeClr val="tx2"/>
                </a:solidFill>
              </a:defRPr>
            </a:lvl1pPr>
          </a:lstStyle>
          <a:p>
            <a:r>
              <a:rPr lang="sv-SE"/>
              <a:t>Unionen</a:t>
            </a:r>
            <a:endParaRPr lang="sv-SE" dirty="0"/>
          </a:p>
        </p:txBody>
      </p:sp>
      <p:sp>
        <p:nvSpPr>
          <p:cNvPr id="13" name="Platshållare för bildnummer 8">
            <a:extLst>
              <a:ext uri="{FF2B5EF4-FFF2-40B4-BE49-F238E27FC236}">
                <a16:creationId xmlns:a16="http://schemas.microsoft.com/office/drawing/2014/main" id="{C56FBCDF-8E69-4814-A15F-81F44D68EF82}"/>
              </a:ext>
            </a:extLst>
          </p:cNvPr>
          <p:cNvSpPr>
            <a:spLocks noGrp="1"/>
          </p:cNvSpPr>
          <p:nvPr>
            <p:ph type="sldNum" sz="quarter" idx="28"/>
          </p:nvPr>
        </p:nvSpPr>
        <p:spPr/>
        <p:txBody>
          <a:bodyPr/>
          <a:lstStyle>
            <a:lvl1pPr>
              <a:defRPr>
                <a:solidFill>
                  <a:schemeClr val="tx2"/>
                </a:solidFill>
              </a:defRPr>
            </a:lvl1pPr>
          </a:lstStyle>
          <a:p>
            <a:fld id="{E4218C53-6AA3-834F-8ED4-DCDDBC41A75D}" type="slidenum">
              <a:rPr lang="sv-SE" smtClean="0"/>
              <a:pPr/>
              <a:t>‹#›</a:t>
            </a:fld>
            <a:endParaRPr lang="sv-SE" dirty="0"/>
          </a:p>
        </p:txBody>
      </p:sp>
      <p:sp>
        <p:nvSpPr>
          <p:cNvPr id="11" name="Platshållare för text 4">
            <a:extLst>
              <a:ext uri="{FF2B5EF4-FFF2-40B4-BE49-F238E27FC236}">
                <a16:creationId xmlns:a16="http://schemas.microsoft.com/office/drawing/2014/main" id="{63059A38-E62A-4E72-B299-08443BB4C8B1}"/>
              </a:ext>
            </a:extLst>
          </p:cNvPr>
          <p:cNvSpPr>
            <a:spLocks noGrp="1"/>
          </p:cNvSpPr>
          <p:nvPr>
            <p:ph type="body" sz="quarter" idx="16" hasCustomPrompt="1"/>
          </p:nvPr>
        </p:nvSpPr>
        <p:spPr>
          <a:xfrm>
            <a:off x="3812400" y="3132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10" name="Platshållare för text 3">
            <a:extLst>
              <a:ext uri="{FF2B5EF4-FFF2-40B4-BE49-F238E27FC236}">
                <a16:creationId xmlns:a16="http://schemas.microsoft.com/office/drawing/2014/main" id="{C663F4A6-A10F-4997-BBAB-11B296AFB703}"/>
              </a:ext>
            </a:extLst>
          </p:cNvPr>
          <p:cNvSpPr>
            <a:spLocks noGrp="1"/>
          </p:cNvSpPr>
          <p:nvPr>
            <p:ph type="body" sz="quarter" idx="15" hasCustomPrompt="1"/>
          </p:nvPr>
        </p:nvSpPr>
        <p:spPr>
          <a:xfrm>
            <a:off x="51480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9" name="Platshållare för text 2">
            <a:extLst>
              <a:ext uri="{FF2B5EF4-FFF2-40B4-BE49-F238E27FC236}">
                <a16:creationId xmlns:a16="http://schemas.microsoft.com/office/drawing/2014/main" id="{635D970C-4934-4A43-B0D5-16EABD11AF55}"/>
              </a:ext>
            </a:extLst>
          </p:cNvPr>
          <p:cNvSpPr>
            <a:spLocks noGrp="1"/>
          </p:cNvSpPr>
          <p:nvPr>
            <p:ph type="body" sz="quarter" idx="14" hasCustomPrompt="1"/>
          </p:nvPr>
        </p:nvSpPr>
        <p:spPr>
          <a:xfrm>
            <a:off x="3816000" y="468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sp>
        <p:nvSpPr>
          <p:cNvPr id="8" name="Platshållare för text 1">
            <a:extLst>
              <a:ext uri="{FF2B5EF4-FFF2-40B4-BE49-F238E27FC236}">
                <a16:creationId xmlns:a16="http://schemas.microsoft.com/office/drawing/2014/main" id="{2A1E9A41-CF1E-4202-8B69-100CB4F33234}"/>
              </a:ext>
            </a:extLst>
          </p:cNvPr>
          <p:cNvSpPr>
            <a:spLocks noGrp="1"/>
          </p:cNvSpPr>
          <p:nvPr>
            <p:ph type="body" sz="quarter" idx="13" hasCustomPrompt="1"/>
          </p:nvPr>
        </p:nvSpPr>
        <p:spPr>
          <a:xfrm>
            <a:off x="2480400" y="1800000"/>
            <a:ext cx="1533600" cy="1533600"/>
          </a:xfrm>
          <a:prstGeom prst="ellipse">
            <a:avLst/>
          </a:prstGeom>
          <a:noFill/>
          <a:ln w="28575">
            <a:noFill/>
          </a:ln>
        </p:spPr>
        <p:txBody>
          <a:bodyPr anchor="ctr">
            <a:noAutofit/>
          </a:bodyPr>
          <a:lstStyle>
            <a:lvl1pPr marL="0" indent="0" algn="l">
              <a:lnSpc>
                <a:spcPts val="1700"/>
              </a:lnSpc>
              <a:buNone/>
              <a:defRPr sz="1800">
                <a:solidFill>
                  <a:schemeClr val="bg2"/>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Text</a:t>
            </a:r>
          </a:p>
        </p:txBody>
      </p:sp>
      <p:grpSp>
        <p:nvGrpSpPr>
          <p:cNvPr id="24" name="Grupp 23">
            <a:extLst>
              <a:ext uri="{FF2B5EF4-FFF2-40B4-BE49-F238E27FC236}">
                <a16:creationId xmlns:a16="http://schemas.microsoft.com/office/drawing/2014/main" id="{26DCAFFD-270F-4AE1-8F0C-24F1FCE91D10}"/>
              </a:ext>
            </a:extLst>
          </p:cNvPr>
          <p:cNvGrpSpPr/>
          <p:nvPr userDrawn="1"/>
        </p:nvGrpSpPr>
        <p:grpSpPr>
          <a:xfrm>
            <a:off x="3697524" y="1690652"/>
            <a:ext cx="1766727" cy="1760875"/>
            <a:chOff x="3697524" y="1690652"/>
            <a:chExt cx="1766727" cy="1760875"/>
          </a:xfrm>
        </p:grpSpPr>
        <p:grpSp>
          <p:nvGrpSpPr>
            <p:cNvPr id="20" name="Grupp 19">
              <a:extLst>
                <a:ext uri="{FF2B5EF4-FFF2-40B4-BE49-F238E27FC236}">
                  <a16:creationId xmlns:a16="http://schemas.microsoft.com/office/drawing/2014/main" id="{83011E61-E9EB-4718-9146-1E249990FC7C}"/>
                </a:ext>
              </a:extLst>
            </p:cNvPr>
            <p:cNvGrpSpPr/>
            <p:nvPr userDrawn="1"/>
          </p:nvGrpSpPr>
          <p:grpSpPr>
            <a:xfrm>
              <a:off x="3703308" y="1690652"/>
              <a:ext cx="424251" cy="423604"/>
              <a:chOff x="3703308" y="1690652"/>
              <a:chExt cx="424251" cy="423604"/>
            </a:xfrm>
          </p:grpSpPr>
          <p:cxnSp>
            <p:nvCxnSpPr>
              <p:cNvPr id="167" name="Rak koppling 166">
                <a:extLst>
                  <a:ext uri="{FF2B5EF4-FFF2-40B4-BE49-F238E27FC236}">
                    <a16:creationId xmlns:a16="http://schemas.microsoft.com/office/drawing/2014/main" id="{5BCF721F-D3BF-41FC-BD84-E84F0E37380F}"/>
                  </a:ext>
                </a:extLst>
              </p:cNvPr>
              <p:cNvCxnSpPr>
                <a:cxnSpLocks/>
                <a:stCxn id="171" idx="2"/>
                <a:endCxn id="173" idx="2"/>
              </p:cNvCxnSpPr>
              <p:nvPr userDrawn="1"/>
            </p:nvCxnSpPr>
            <p:spPr>
              <a:xfrm flipV="1">
                <a:off x="3756306" y="1744782"/>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grpSp>
            <p:nvGrpSpPr>
              <p:cNvPr id="19" name="Grupp 18">
                <a:extLst>
                  <a:ext uri="{FF2B5EF4-FFF2-40B4-BE49-F238E27FC236}">
                    <a16:creationId xmlns:a16="http://schemas.microsoft.com/office/drawing/2014/main" id="{4EB7F86C-22B0-4DFD-A8B8-438019801637}"/>
                  </a:ext>
                </a:extLst>
              </p:cNvPr>
              <p:cNvGrpSpPr/>
              <p:nvPr userDrawn="1"/>
            </p:nvGrpSpPr>
            <p:grpSpPr>
              <a:xfrm>
                <a:off x="3958360" y="1690652"/>
                <a:ext cx="169199" cy="169199"/>
                <a:chOff x="3958360" y="1690652"/>
                <a:chExt cx="169199" cy="169199"/>
              </a:xfrm>
            </p:grpSpPr>
            <p:sp>
              <p:nvSpPr>
                <p:cNvPr id="172" name="Ellips 171">
                  <a:extLst>
                    <a:ext uri="{FF2B5EF4-FFF2-40B4-BE49-F238E27FC236}">
                      <a16:creationId xmlns:a16="http://schemas.microsoft.com/office/drawing/2014/main" id="{D7DEE826-C90B-474A-9DDA-519F2102BE47}"/>
                    </a:ext>
                  </a:extLst>
                </p:cNvPr>
                <p:cNvSpPr>
                  <a:spLocks noChangeAspect="1"/>
                </p:cNvSpPr>
                <p:nvPr userDrawn="1"/>
              </p:nvSpPr>
              <p:spPr>
                <a:xfrm rot="10800000">
                  <a:off x="3970959" y="1703251"/>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3" name="Frihandsfigur: Form 172">
                  <a:extLst>
                    <a:ext uri="{FF2B5EF4-FFF2-40B4-BE49-F238E27FC236}">
                      <a16:creationId xmlns:a16="http://schemas.microsoft.com/office/drawing/2014/main" id="{1457D51D-255B-4F5C-ABE9-7C4387210413}"/>
                    </a:ext>
                  </a:extLst>
                </p:cNvPr>
                <p:cNvSpPr/>
                <p:nvPr userDrawn="1"/>
              </p:nvSpPr>
              <p:spPr>
                <a:xfrm rot="13493220">
                  <a:off x="3958360" y="1690652"/>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sp>
            <p:nvSpPr>
              <p:cNvPr id="170" name="Ellips 169">
                <a:extLst>
                  <a:ext uri="{FF2B5EF4-FFF2-40B4-BE49-F238E27FC236}">
                    <a16:creationId xmlns:a16="http://schemas.microsoft.com/office/drawing/2014/main" id="{03AC1F2F-F5B5-4826-AE6A-66BFA5D871B7}"/>
                  </a:ext>
                </a:extLst>
              </p:cNvPr>
              <p:cNvSpPr>
                <a:spLocks noChangeAspect="1"/>
              </p:cNvSpPr>
              <p:nvPr userDrawn="1"/>
            </p:nvSpPr>
            <p:spPr>
              <a:xfrm rot="10800000">
                <a:off x="3715909" y="1957656"/>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1" name="Frihandsfigur: Form 170">
                <a:extLst>
                  <a:ext uri="{FF2B5EF4-FFF2-40B4-BE49-F238E27FC236}">
                    <a16:creationId xmlns:a16="http://schemas.microsoft.com/office/drawing/2014/main" id="{D79184E5-E8CF-4F05-9820-8C59601DBEF5}"/>
                  </a:ext>
                </a:extLst>
              </p:cNvPr>
              <p:cNvSpPr/>
              <p:nvPr userDrawn="1"/>
            </p:nvSpPr>
            <p:spPr>
              <a:xfrm rot="2837658">
                <a:off x="3703308" y="1945056"/>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2" name="Grupp 21">
              <a:extLst>
                <a:ext uri="{FF2B5EF4-FFF2-40B4-BE49-F238E27FC236}">
                  <a16:creationId xmlns:a16="http://schemas.microsoft.com/office/drawing/2014/main" id="{506F4067-4728-4831-A9A9-D16D0812E036}"/>
                </a:ext>
              </a:extLst>
            </p:cNvPr>
            <p:cNvGrpSpPr/>
            <p:nvPr userDrawn="1"/>
          </p:nvGrpSpPr>
          <p:grpSpPr>
            <a:xfrm>
              <a:off x="5033124" y="1691676"/>
              <a:ext cx="423604" cy="424251"/>
              <a:chOff x="5033124" y="1691676"/>
              <a:chExt cx="423604" cy="424251"/>
            </a:xfrm>
          </p:grpSpPr>
          <p:cxnSp>
            <p:nvCxnSpPr>
              <p:cNvPr id="86" name="Rak koppling 85">
                <a:extLst>
                  <a:ext uri="{FF2B5EF4-FFF2-40B4-BE49-F238E27FC236}">
                    <a16:creationId xmlns:a16="http://schemas.microsoft.com/office/drawing/2014/main" id="{8811F51E-4294-4651-8801-17F807BFE58B}"/>
                  </a:ext>
                </a:extLst>
              </p:cNvPr>
              <p:cNvCxnSpPr>
                <a:cxnSpLocks/>
                <a:stCxn id="90" idx="2"/>
                <a:endCxn id="92" idx="2"/>
              </p:cNvCxnSpPr>
              <p:nvPr userDrawn="1"/>
            </p:nvCxnSpPr>
            <p:spPr>
              <a:xfrm flipH="1" flipV="1">
                <a:off x="5087254" y="17459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1" name="Ellips 90">
                <a:extLst>
                  <a:ext uri="{FF2B5EF4-FFF2-40B4-BE49-F238E27FC236}">
                    <a16:creationId xmlns:a16="http://schemas.microsoft.com/office/drawing/2014/main" id="{B69F45A0-58AB-4B1A-AADE-AB2B1C9E4AEA}"/>
                  </a:ext>
                </a:extLst>
              </p:cNvPr>
              <p:cNvSpPr>
                <a:spLocks noChangeAspect="1"/>
              </p:cNvSpPr>
              <p:nvPr userDrawn="1"/>
            </p:nvSpPr>
            <p:spPr>
              <a:xfrm rot="5400000">
                <a:off x="5045723" y="17042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2" name="Frihandsfigur: Form 91">
                <a:extLst>
                  <a:ext uri="{FF2B5EF4-FFF2-40B4-BE49-F238E27FC236}">
                    <a16:creationId xmlns:a16="http://schemas.microsoft.com/office/drawing/2014/main" id="{D000A52B-29C4-4358-8FAF-4DF64BDF9D1D}"/>
                  </a:ext>
                </a:extLst>
              </p:cNvPr>
              <p:cNvSpPr/>
              <p:nvPr userDrawn="1"/>
            </p:nvSpPr>
            <p:spPr>
              <a:xfrm rot="8093220">
                <a:off x="5033124" y="16916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89" name="Ellips 88">
                <a:extLst>
                  <a:ext uri="{FF2B5EF4-FFF2-40B4-BE49-F238E27FC236}">
                    <a16:creationId xmlns:a16="http://schemas.microsoft.com/office/drawing/2014/main" id="{2D5F5F93-DE53-463C-A116-0C473EFC9CC2}"/>
                  </a:ext>
                </a:extLst>
              </p:cNvPr>
              <p:cNvSpPr>
                <a:spLocks noChangeAspect="1"/>
              </p:cNvSpPr>
              <p:nvPr userDrawn="1"/>
            </p:nvSpPr>
            <p:spPr>
              <a:xfrm rot="5400000">
                <a:off x="5300128" y="19593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0" name="Frihandsfigur: Form 89">
                <a:extLst>
                  <a:ext uri="{FF2B5EF4-FFF2-40B4-BE49-F238E27FC236}">
                    <a16:creationId xmlns:a16="http://schemas.microsoft.com/office/drawing/2014/main" id="{C4E50EC7-8751-4788-9192-1B0CAD32A6DB}"/>
                  </a:ext>
                </a:extLst>
              </p:cNvPr>
              <p:cNvSpPr/>
              <p:nvPr userDrawn="1"/>
            </p:nvSpPr>
            <p:spPr>
              <a:xfrm rot="19037658">
                <a:off x="5287528" y="19467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1" name="Grupp 20">
              <a:extLst>
                <a:ext uri="{FF2B5EF4-FFF2-40B4-BE49-F238E27FC236}">
                  <a16:creationId xmlns:a16="http://schemas.microsoft.com/office/drawing/2014/main" id="{B692A3C4-CEA6-4AE9-8C3F-05C8F952AA30}"/>
                </a:ext>
              </a:extLst>
            </p:cNvPr>
            <p:cNvGrpSpPr/>
            <p:nvPr userDrawn="1"/>
          </p:nvGrpSpPr>
          <p:grpSpPr>
            <a:xfrm>
              <a:off x="3697524" y="3027276"/>
              <a:ext cx="423604" cy="424251"/>
              <a:chOff x="3697524" y="3027276"/>
              <a:chExt cx="423604" cy="424251"/>
            </a:xfrm>
          </p:grpSpPr>
          <p:cxnSp>
            <p:nvCxnSpPr>
              <p:cNvPr id="93" name="Rak koppling 92">
                <a:extLst>
                  <a:ext uri="{FF2B5EF4-FFF2-40B4-BE49-F238E27FC236}">
                    <a16:creationId xmlns:a16="http://schemas.microsoft.com/office/drawing/2014/main" id="{AF141E78-3265-42AC-A634-CA3B54868D91}"/>
                  </a:ext>
                </a:extLst>
              </p:cNvPr>
              <p:cNvCxnSpPr>
                <a:cxnSpLocks/>
                <a:stCxn id="97" idx="2"/>
                <a:endCxn id="99" idx="2"/>
              </p:cNvCxnSpPr>
              <p:nvPr userDrawn="1"/>
            </p:nvCxnSpPr>
            <p:spPr>
              <a:xfrm flipH="1" flipV="1">
                <a:off x="3751654" y="3081527"/>
                <a:ext cx="314041" cy="317002"/>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98" name="Ellips 97">
                <a:extLst>
                  <a:ext uri="{FF2B5EF4-FFF2-40B4-BE49-F238E27FC236}">
                    <a16:creationId xmlns:a16="http://schemas.microsoft.com/office/drawing/2014/main" id="{40895631-29D7-4EB9-85A1-A02A8A67D5BE}"/>
                  </a:ext>
                </a:extLst>
              </p:cNvPr>
              <p:cNvSpPr>
                <a:spLocks noChangeAspect="1"/>
              </p:cNvSpPr>
              <p:nvPr userDrawn="1"/>
            </p:nvSpPr>
            <p:spPr>
              <a:xfrm rot="5400000">
                <a:off x="3710123" y="3039875"/>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9" name="Frihandsfigur: Form 98">
                <a:extLst>
                  <a:ext uri="{FF2B5EF4-FFF2-40B4-BE49-F238E27FC236}">
                    <a16:creationId xmlns:a16="http://schemas.microsoft.com/office/drawing/2014/main" id="{7BD800AF-5D52-4E47-8734-FA60009DF69A}"/>
                  </a:ext>
                </a:extLst>
              </p:cNvPr>
              <p:cNvSpPr/>
              <p:nvPr userDrawn="1"/>
            </p:nvSpPr>
            <p:spPr>
              <a:xfrm rot="8093220">
                <a:off x="3697524" y="3027276"/>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96" name="Ellips 95">
                <a:extLst>
                  <a:ext uri="{FF2B5EF4-FFF2-40B4-BE49-F238E27FC236}">
                    <a16:creationId xmlns:a16="http://schemas.microsoft.com/office/drawing/2014/main" id="{00411149-4CE4-414E-8EBA-D979C1C7EFCE}"/>
                  </a:ext>
                </a:extLst>
              </p:cNvPr>
              <p:cNvSpPr>
                <a:spLocks noChangeAspect="1"/>
              </p:cNvSpPr>
              <p:nvPr userDrawn="1"/>
            </p:nvSpPr>
            <p:spPr>
              <a:xfrm rot="5400000">
                <a:off x="3964528" y="3294927"/>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97" name="Frihandsfigur: Form 96">
                <a:extLst>
                  <a:ext uri="{FF2B5EF4-FFF2-40B4-BE49-F238E27FC236}">
                    <a16:creationId xmlns:a16="http://schemas.microsoft.com/office/drawing/2014/main" id="{0FFEEC26-19A6-411D-BFBB-ACC2EADFD5DC}"/>
                  </a:ext>
                </a:extLst>
              </p:cNvPr>
              <p:cNvSpPr/>
              <p:nvPr userDrawn="1"/>
            </p:nvSpPr>
            <p:spPr>
              <a:xfrm rot="19037658">
                <a:off x="3951928" y="3282327"/>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nvGrpSpPr>
            <p:cNvPr id="23" name="Grupp 22">
              <a:extLst>
                <a:ext uri="{FF2B5EF4-FFF2-40B4-BE49-F238E27FC236}">
                  <a16:creationId xmlns:a16="http://schemas.microsoft.com/office/drawing/2014/main" id="{6E76AEC8-37BF-4366-B7AE-BE46E3E63955}"/>
                </a:ext>
              </a:extLst>
            </p:cNvPr>
            <p:cNvGrpSpPr/>
            <p:nvPr userDrawn="1"/>
          </p:nvGrpSpPr>
          <p:grpSpPr>
            <a:xfrm>
              <a:off x="5040000" y="3020400"/>
              <a:ext cx="424251" cy="423604"/>
              <a:chOff x="5040000" y="3020400"/>
              <a:chExt cx="424251" cy="423604"/>
            </a:xfrm>
          </p:grpSpPr>
          <p:cxnSp>
            <p:nvCxnSpPr>
              <p:cNvPr id="75" name="Rak koppling 74">
                <a:extLst>
                  <a:ext uri="{FF2B5EF4-FFF2-40B4-BE49-F238E27FC236}">
                    <a16:creationId xmlns:a16="http://schemas.microsoft.com/office/drawing/2014/main" id="{6BF3623F-DD84-4D46-B111-4EA41799AFC7}"/>
                  </a:ext>
                </a:extLst>
              </p:cNvPr>
              <p:cNvCxnSpPr>
                <a:cxnSpLocks/>
                <a:stCxn id="79" idx="2"/>
                <a:endCxn id="81" idx="2"/>
              </p:cNvCxnSpPr>
              <p:nvPr userDrawn="1"/>
            </p:nvCxnSpPr>
            <p:spPr>
              <a:xfrm flipV="1">
                <a:off x="5092998" y="3074530"/>
                <a:ext cx="317002" cy="314041"/>
              </a:xfrm>
              <a:prstGeom prst="line">
                <a:avLst/>
              </a:prstGeom>
              <a:ln w="28575" cap="rnd">
                <a:solidFill>
                  <a:schemeClr val="accent6"/>
                </a:solidFill>
                <a:prstDash val="sysDot"/>
                <a:round/>
              </a:ln>
            </p:spPr>
            <p:style>
              <a:lnRef idx="1">
                <a:schemeClr val="accent1"/>
              </a:lnRef>
              <a:fillRef idx="0">
                <a:schemeClr val="accent1"/>
              </a:fillRef>
              <a:effectRef idx="0">
                <a:schemeClr val="accent1"/>
              </a:effectRef>
              <a:fontRef idx="minor">
                <a:schemeClr val="tx1"/>
              </a:fontRef>
            </p:style>
          </p:cxnSp>
          <p:sp>
            <p:nvSpPr>
              <p:cNvPr id="80" name="Ellips 79">
                <a:extLst>
                  <a:ext uri="{FF2B5EF4-FFF2-40B4-BE49-F238E27FC236}">
                    <a16:creationId xmlns:a16="http://schemas.microsoft.com/office/drawing/2014/main" id="{B98C4B7D-41D2-4147-B00D-7DE9D7C1114F}"/>
                  </a:ext>
                </a:extLst>
              </p:cNvPr>
              <p:cNvSpPr>
                <a:spLocks noChangeAspect="1"/>
              </p:cNvSpPr>
              <p:nvPr userDrawn="1"/>
            </p:nvSpPr>
            <p:spPr>
              <a:xfrm rot="10800000">
                <a:off x="5307651" y="3032999"/>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81" name="Frihandsfigur: Form 80">
                <a:extLst>
                  <a:ext uri="{FF2B5EF4-FFF2-40B4-BE49-F238E27FC236}">
                    <a16:creationId xmlns:a16="http://schemas.microsoft.com/office/drawing/2014/main" id="{49572454-230C-4112-8A29-FC0D3E9F60B5}"/>
                  </a:ext>
                </a:extLst>
              </p:cNvPr>
              <p:cNvSpPr/>
              <p:nvPr userDrawn="1"/>
            </p:nvSpPr>
            <p:spPr>
              <a:xfrm rot="13493220">
                <a:off x="5295052" y="3020400"/>
                <a:ext cx="169199" cy="169199"/>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sp>
            <p:nvSpPr>
              <p:cNvPr id="78" name="Ellips 77">
                <a:extLst>
                  <a:ext uri="{FF2B5EF4-FFF2-40B4-BE49-F238E27FC236}">
                    <a16:creationId xmlns:a16="http://schemas.microsoft.com/office/drawing/2014/main" id="{7DA9CD65-CBE8-4A39-B884-D8070303A93F}"/>
                  </a:ext>
                </a:extLst>
              </p:cNvPr>
              <p:cNvSpPr>
                <a:spLocks noChangeAspect="1"/>
              </p:cNvSpPr>
              <p:nvPr userDrawn="1"/>
            </p:nvSpPr>
            <p:spPr>
              <a:xfrm rot="10800000">
                <a:off x="5052600" y="3287404"/>
                <a:ext cx="144000" cy="144000"/>
              </a:xfrm>
              <a:prstGeom prst="ellips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79" name="Frihandsfigur: Form 78">
                <a:extLst>
                  <a:ext uri="{FF2B5EF4-FFF2-40B4-BE49-F238E27FC236}">
                    <a16:creationId xmlns:a16="http://schemas.microsoft.com/office/drawing/2014/main" id="{F60125B9-4C81-4148-BC37-1DAAD8D8AC39}"/>
                  </a:ext>
                </a:extLst>
              </p:cNvPr>
              <p:cNvSpPr/>
              <p:nvPr userDrawn="1"/>
            </p:nvSpPr>
            <p:spPr>
              <a:xfrm rot="2837658">
                <a:off x="5040000" y="3274804"/>
                <a:ext cx="169200" cy="169200"/>
              </a:xfrm>
              <a:custGeom>
                <a:avLst/>
                <a:gdLst>
                  <a:gd name="connsiteX0" fmla="*/ 432000 w 864000"/>
                  <a:gd name="connsiteY0" fmla="*/ 212400 h 864000"/>
                  <a:gd name="connsiteX1" fmla="*/ 212400 w 864000"/>
                  <a:gd name="connsiteY1" fmla="*/ 432000 h 864000"/>
                  <a:gd name="connsiteX2" fmla="*/ 432000 w 864000"/>
                  <a:gd name="connsiteY2" fmla="*/ 651600 h 864000"/>
                  <a:gd name="connsiteX3" fmla="*/ 651600 w 864000"/>
                  <a:gd name="connsiteY3" fmla="*/ 432000 h 864000"/>
                  <a:gd name="connsiteX4" fmla="*/ 432000 w 864000"/>
                  <a:gd name="connsiteY4" fmla="*/ 212400 h 864000"/>
                  <a:gd name="connsiteX5" fmla="*/ 432000 w 864000"/>
                  <a:gd name="connsiteY5" fmla="*/ 0 h 864000"/>
                  <a:gd name="connsiteX6" fmla="*/ 864000 w 864000"/>
                  <a:gd name="connsiteY6" fmla="*/ 432000 h 864000"/>
                  <a:gd name="connsiteX7" fmla="*/ 432000 w 864000"/>
                  <a:gd name="connsiteY7" fmla="*/ 864000 h 864000"/>
                  <a:gd name="connsiteX8" fmla="*/ 0 w 864000"/>
                  <a:gd name="connsiteY8" fmla="*/ 432000 h 864000"/>
                  <a:gd name="connsiteX9" fmla="*/ 432000 w 864000"/>
                  <a:gd name="connsiteY9" fmla="*/ 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4000" h="864000">
                    <a:moveTo>
                      <a:pt x="432000" y="212400"/>
                    </a:moveTo>
                    <a:cubicBezTo>
                      <a:pt x="310718" y="212400"/>
                      <a:pt x="212400" y="310718"/>
                      <a:pt x="212400" y="432000"/>
                    </a:cubicBezTo>
                    <a:cubicBezTo>
                      <a:pt x="212400" y="553282"/>
                      <a:pt x="310718" y="651600"/>
                      <a:pt x="432000" y="651600"/>
                    </a:cubicBezTo>
                    <a:cubicBezTo>
                      <a:pt x="553282" y="651600"/>
                      <a:pt x="651600" y="553282"/>
                      <a:pt x="651600" y="432000"/>
                    </a:cubicBezTo>
                    <a:cubicBezTo>
                      <a:pt x="651600" y="310718"/>
                      <a:pt x="553282" y="212400"/>
                      <a:pt x="432000" y="212400"/>
                    </a:cubicBezTo>
                    <a:close/>
                    <a:moveTo>
                      <a:pt x="432000" y="0"/>
                    </a:moveTo>
                    <a:cubicBezTo>
                      <a:pt x="670587" y="0"/>
                      <a:pt x="864000" y="193413"/>
                      <a:pt x="864000" y="432000"/>
                    </a:cubicBezTo>
                    <a:cubicBezTo>
                      <a:pt x="864000" y="670587"/>
                      <a:pt x="670587" y="864000"/>
                      <a:pt x="432000" y="864000"/>
                    </a:cubicBezTo>
                    <a:cubicBezTo>
                      <a:pt x="193413" y="864000"/>
                      <a:pt x="0" y="670587"/>
                      <a:pt x="0" y="432000"/>
                    </a:cubicBezTo>
                    <a:cubicBezTo>
                      <a:pt x="0" y="193413"/>
                      <a:pt x="193413" y="0"/>
                      <a:pt x="432000" y="0"/>
                    </a:cubicBez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sv-SE"/>
              </a:p>
            </p:txBody>
          </p:sp>
        </p:grpSp>
      </p:grpSp>
      <p:sp>
        <p:nvSpPr>
          <p:cNvPr id="28" name="Platshållare för text 5">
            <a:extLst>
              <a:ext uri="{FF2B5EF4-FFF2-40B4-BE49-F238E27FC236}">
                <a16:creationId xmlns:a16="http://schemas.microsoft.com/office/drawing/2014/main" id="{BDB30B6A-721E-4BF0-9A5C-19BF7A1AAB31}"/>
              </a:ext>
            </a:extLst>
          </p:cNvPr>
          <p:cNvSpPr>
            <a:spLocks noGrp="1"/>
          </p:cNvSpPr>
          <p:nvPr>
            <p:ph type="body" sz="quarter" idx="25" hasCustomPrompt="1"/>
          </p:nvPr>
        </p:nvSpPr>
        <p:spPr>
          <a:xfrm rot="18900000">
            <a:off x="3697200" y="2419200"/>
            <a:ext cx="1731154" cy="273057"/>
          </a:xfrm>
        </p:spPr>
        <p:txBody>
          <a:bodyPr/>
          <a:lstStyle>
            <a:lvl1pPr marL="0" indent="0" algn="ctr">
              <a:lnSpc>
                <a:spcPts val="1700"/>
              </a:lnSpc>
              <a:buNone/>
              <a:defRPr lang="sv-SE" sz="1800" kern="1200" dirty="0">
                <a:solidFill>
                  <a:schemeClr val="tx1"/>
                </a:solidFill>
                <a:latin typeface="+mj-lt"/>
                <a:ea typeface="+mn-ea"/>
                <a:cs typeface="+mn-cs"/>
              </a:defRPr>
            </a:lvl1pPr>
          </a:lstStyle>
          <a:p>
            <a:pPr lvl="0"/>
            <a:r>
              <a:rPr lang="sv-SE" dirty="0"/>
              <a:t>Skriv text här</a:t>
            </a:r>
          </a:p>
        </p:txBody>
      </p:sp>
    </p:spTree>
    <p:extLst>
      <p:ext uri="{BB962C8B-B14F-4D97-AF65-F5344CB8AC3E}">
        <p14:creationId xmlns:p14="http://schemas.microsoft.com/office/powerpoint/2010/main" val="297083961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041">
          <p15:clr>
            <a:srgbClr val="FBAE40"/>
          </p15:clr>
        </p15:guide>
        <p15:guide id="4" pos="3719">
          <p15:clr>
            <a:srgbClr val="FBAE40"/>
          </p15:clr>
        </p15:guide>
        <p15:guide id="5" orient="horz" pos="2436">
          <p15:clr>
            <a:srgbClr val="FBAE40"/>
          </p15:clr>
        </p15:guide>
        <p15:guide id="7" orient="horz" pos="781">
          <p15:clr>
            <a:srgbClr val="FBAE40"/>
          </p15:clr>
        </p15:guide>
        <p15:guide id="8" orient="horz" pos="2074">
          <p15:clr>
            <a:srgbClr val="FBAE40"/>
          </p15:clr>
        </p15:guide>
        <p15:guide id="9" pos="3276">
          <p15:clr>
            <a:srgbClr val="FBAE40"/>
          </p15:clr>
        </p15:guide>
        <p15:guide id="10" pos="2426">
          <p15:clr>
            <a:srgbClr val="FBAE40"/>
          </p15:clr>
        </p15:guide>
        <p15:guide id="11" orient="horz" pos="107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fografik - tre färgade blo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7768BF-B430-4B81-AF80-A20754ED3846}"/>
              </a:ext>
            </a:extLst>
          </p:cNvPr>
          <p:cNvSpPr>
            <a:spLocks noGrp="1"/>
          </p:cNvSpPr>
          <p:nvPr>
            <p:ph type="title"/>
          </p:nvPr>
        </p:nvSpPr>
        <p:spPr/>
        <p:txBody>
          <a:body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noFill/>
          <a:ln w="31750" cap="rnd">
            <a:solidFill>
              <a:schemeClr val="bg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bg2"/>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solidFill>
              <a:schemeClr val="bg2"/>
            </a:solid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3" name="Platshållare för datum 10">
            <a:extLst>
              <a:ext uri="{FF2B5EF4-FFF2-40B4-BE49-F238E27FC236}">
                <a16:creationId xmlns:a16="http://schemas.microsoft.com/office/drawing/2014/main" id="{FF1AD904-D63D-1942-A6D1-867FE88A7693}"/>
              </a:ext>
            </a:extLst>
          </p:cNvPr>
          <p:cNvSpPr>
            <a:spLocks noGrp="1"/>
          </p:cNvSpPr>
          <p:nvPr>
            <p:ph type="dt" sz="half" idx="10"/>
          </p:nvPr>
        </p:nvSpPr>
        <p:spPr/>
        <p:txBody>
          <a:bodyPr/>
          <a:lstStyle/>
          <a:p>
            <a:endParaRPr lang="sv-SE"/>
          </a:p>
        </p:txBody>
      </p:sp>
      <p:sp>
        <p:nvSpPr>
          <p:cNvPr id="4" name="Platshållare för sidfot 11">
            <a:extLst>
              <a:ext uri="{FF2B5EF4-FFF2-40B4-BE49-F238E27FC236}">
                <a16:creationId xmlns:a16="http://schemas.microsoft.com/office/drawing/2014/main" id="{B5A665AA-E24F-8843-9E93-CF1AE64B35F3}"/>
              </a:ext>
            </a:extLst>
          </p:cNvPr>
          <p:cNvSpPr>
            <a:spLocks noGrp="1"/>
          </p:cNvSpPr>
          <p:nvPr>
            <p:ph type="ftr" sz="quarter" idx="11"/>
          </p:nvPr>
        </p:nvSpPr>
        <p:spPr/>
        <p:txBody>
          <a:bodyPr/>
          <a:lstStyle/>
          <a:p>
            <a:r>
              <a:rPr lang="sv-SE"/>
              <a:t>Unionen</a:t>
            </a:r>
          </a:p>
        </p:txBody>
      </p:sp>
      <p:sp>
        <p:nvSpPr>
          <p:cNvPr id="5" name="Platshållare för bildnummer 12">
            <a:extLst>
              <a:ext uri="{FF2B5EF4-FFF2-40B4-BE49-F238E27FC236}">
                <a16:creationId xmlns:a16="http://schemas.microsoft.com/office/drawing/2014/main" id="{9C815722-888F-BF46-986D-F88342B1D9F1}"/>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6433704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fografik - tre färgade bloc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FE9A40-920F-4132-9E52-8087B8319956}"/>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p>
        </p:txBody>
      </p:sp>
      <p:sp>
        <p:nvSpPr>
          <p:cNvPr id="9" name="Platshållare för text 2">
            <a:extLst>
              <a:ext uri="{FF2B5EF4-FFF2-40B4-BE49-F238E27FC236}">
                <a16:creationId xmlns:a16="http://schemas.microsoft.com/office/drawing/2014/main" id="{0DE48048-1B70-4262-B945-CB9B517F00A8}"/>
              </a:ext>
            </a:extLst>
          </p:cNvPr>
          <p:cNvSpPr>
            <a:spLocks noGrp="1"/>
          </p:cNvSpPr>
          <p:nvPr>
            <p:ph type="body" sz="quarter" idx="13"/>
          </p:nvPr>
        </p:nvSpPr>
        <p:spPr>
          <a:xfrm>
            <a:off x="1547862" y="1803600"/>
            <a:ext cx="1728000" cy="389888"/>
          </a:xfrm>
          <a:prstGeom prst="round2SameRect">
            <a:avLst/>
          </a:prstGeom>
          <a:ln w="31750" cap="rnd">
            <a:solidFill>
              <a:schemeClr val="accent4"/>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7" name="Platshållare för text 3">
            <a:extLst>
              <a:ext uri="{FF2B5EF4-FFF2-40B4-BE49-F238E27FC236}">
                <a16:creationId xmlns:a16="http://schemas.microsoft.com/office/drawing/2014/main" id="{1A8F0C42-6D55-42D9-8880-7667ED26C7C3}"/>
              </a:ext>
            </a:extLst>
          </p:cNvPr>
          <p:cNvSpPr>
            <a:spLocks noGrp="1"/>
          </p:cNvSpPr>
          <p:nvPr>
            <p:ph type="body" sz="quarter" idx="15"/>
          </p:nvPr>
        </p:nvSpPr>
        <p:spPr>
          <a:xfrm>
            <a:off x="3639023" y="1803600"/>
            <a:ext cx="1728000" cy="389888"/>
          </a:xfrm>
          <a:prstGeom prst="round2SameRect">
            <a:avLst/>
          </a:prstGeom>
          <a:ln w="31750" cap="rnd">
            <a:solidFill>
              <a:schemeClr val="accent1"/>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876487-F441-47E1-80A9-810D95E0BBA7}"/>
              </a:ext>
            </a:extLst>
          </p:cNvPr>
          <p:cNvSpPr>
            <a:spLocks noGrp="1"/>
          </p:cNvSpPr>
          <p:nvPr>
            <p:ph type="body" sz="quarter" idx="18"/>
          </p:nvPr>
        </p:nvSpPr>
        <p:spPr>
          <a:xfrm>
            <a:off x="5730183" y="1803600"/>
            <a:ext cx="1728000" cy="389888"/>
          </a:xfrm>
          <a:prstGeom prst="round2SameRect">
            <a:avLst/>
          </a:prstGeom>
          <a:ln w="31750" cap="rnd">
            <a:solidFill>
              <a:schemeClr val="accent3"/>
            </a:solidFill>
            <a:prstDash val="sysDot"/>
          </a:ln>
        </p:spPr>
        <p:txBody>
          <a:bodyPr tIns="57600" bIns="57600" anchor="b">
            <a:noAutofit/>
          </a:bodyPr>
          <a:lstStyle>
            <a:lvl1pPr marL="0" indent="0" algn="ctr">
              <a:lnSpc>
                <a:spcPts val="1000"/>
              </a:lnSpc>
              <a:spcBef>
                <a:spcPts val="0"/>
              </a:spcBef>
              <a:spcAft>
                <a:spcPts val="0"/>
              </a:spcAft>
              <a:buNone/>
              <a:defRPr sz="1250" b="0">
                <a:solidFill>
                  <a:schemeClr val="tx1"/>
                </a:solidFill>
                <a:latin typeface="+mj-lt"/>
              </a:defRPr>
            </a:lvl1pPr>
            <a:lvl2pPr marL="342900" indent="0">
              <a:lnSpc>
                <a:spcPct val="100000"/>
              </a:lnSpc>
              <a:buNone/>
              <a:defRPr sz="1600">
                <a:solidFill>
                  <a:schemeClr val="accent5"/>
                </a:solidFill>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a:t>Klicka här för att ändra format på bakgrundstexten</a:t>
            </a:r>
          </a:p>
        </p:txBody>
      </p:sp>
      <p:sp>
        <p:nvSpPr>
          <p:cNvPr id="10" name="Platshållare för text 5">
            <a:extLst>
              <a:ext uri="{FF2B5EF4-FFF2-40B4-BE49-F238E27FC236}">
                <a16:creationId xmlns:a16="http://schemas.microsoft.com/office/drawing/2014/main" id="{9B1B991D-20B8-4E65-B7F3-AC214D781DF7}"/>
              </a:ext>
            </a:extLst>
          </p:cNvPr>
          <p:cNvSpPr>
            <a:spLocks noGrp="1"/>
          </p:cNvSpPr>
          <p:nvPr>
            <p:ph type="body" sz="quarter" idx="14" hasCustomPrompt="1"/>
          </p:nvPr>
        </p:nvSpPr>
        <p:spPr>
          <a:xfrm>
            <a:off x="1439862" y="2193520"/>
            <a:ext cx="1944000" cy="2016000"/>
          </a:xfrm>
          <a:prstGeom prst="roundRect">
            <a:avLst>
              <a:gd name="adj" fmla="val 4245"/>
            </a:avLst>
          </a:prstGeom>
          <a:solidFill>
            <a:schemeClr val="accent4"/>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1" name="Platshållare för text 6">
            <a:extLst>
              <a:ext uri="{FF2B5EF4-FFF2-40B4-BE49-F238E27FC236}">
                <a16:creationId xmlns:a16="http://schemas.microsoft.com/office/drawing/2014/main" id="{7CB723BB-2A06-44FC-8AEA-C1EE371FF42E}"/>
              </a:ext>
            </a:extLst>
          </p:cNvPr>
          <p:cNvSpPr>
            <a:spLocks noGrp="1"/>
          </p:cNvSpPr>
          <p:nvPr>
            <p:ph type="body" sz="quarter" idx="19" hasCustomPrompt="1"/>
          </p:nvPr>
        </p:nvSpPr>
        <p:spPr>
          <a:xfrm>
            <a:off x="3533214" y="2192454"/>
            <a:ext cx="1944000" cy="2016000"/>
          </a:xfrm>
          <a:prstGeom prst="roundRect">
            <a:avLst>
              <a:gd name="adj" fmla="val 4245"/>
            </a:avLst>
          </a:prstGeom>
          <a:solidFill>
            <a:schemeClr val="accent1"/>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sz="1250" b="0">
                <a:solidFill>
                  <a:schemeClr val="bg2"/>
                </a:solidFill>
                <a:latin typeface="+mj-lt"/>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12" name="Platshållare för text 7">
            <a:extLst>
              <a:ext uri="{FF2B5EF4-FFF2-40B4-BE49-F238E27FC236}">
                <a16:creationId xmlns:a16="http://schemas.microsoft.com/office/drawing/2014/main" id="{479DDA7D-B5C4-44EC-9B7F-7B4FE77331B7}"/>
              </a:ext>
            </a:extLst>
          </p:cNvPr>
          <p:cNvSpPr>
            <a:spLocks noGrp="1"/>
          </p:cNvSpPr>
          <p:nvPr>
            <p:ph type="body" sz="quarter" idx="20" hasCustomPrompt="1"/>
          </p:nvPr>
        </p:nvSpPr>
        <p:spPr>
          <a:xfrm>
            <a:off x="5626566" y="2193520"/>
            <a:ext cx="1944000" cy="2016000"/>
          </a:xfrm>
          <a:prstGeom prst="roundRect">
            <a:avLst>
              <a:gd name="adj" fmla="val 4245"/>
            </a:avLst>
          </a:prstGeom>
          <a:solidFill>
            <a:schemeClr val="accent3"/>
          </a:solidFill>
          <a:ln w="28575">
            <a:noFill/>
            <a:prstDash val="solid"/>
          </a:ln>
        </p:spPr>
        <p:txBody>
          <a:bodyPr lIns="90000" tIns="90000" rIns="90000" bIns="90000" anchor="t">
            <a:noAutofit/>
          </a:bodyPr>
          <a:lstStyle>
            <a:lvl1pPr marL="32400" indent="-32400" algn="l">
              <a:lnSpc>
                <a:spcPts val="1140"/>
              </a:lnSpc>
              <a:spcBef>
                <a:spcPts val="500"/>
              </a:spcBef>
              <a:spcAft>
                <a:spcPts val="0"/>
              </a:spcAft>
              <a:buFont typeface="Paralucent Condensed Bd" panose="02000506030000020004" pitchFamily="50" charset="0"/>
              <a:buChar char=" "/>
              <a:defRPr lang="sv-SE" sz="1250" b="0" kern="1200" dirty="0">
                <a:solidFill>
                  <a:schemeClr val="bg2"/>
                </a:solidFill>
                <a:latin typeface="+mj-lt"/>
                <a:ea typeface="+mn-ea"/>
                <a:cs typeface="+mn-cs"/>
              </a:defRPr>
            </a:lvl1pPr>
            <a:lvl2pPr marL="127000" indent="-90488">
              <a:lnSpc>
                <a:spcPts val="1140"/>
              </a:lnSpc>
              <a:spcBef>
                <a:spcPts val="0"/>
              </a:spcBef>
              <a:buFont typeface="Arial" panose="020B0604020202020204" pitchFamily="34" charset="0"/>
              <a:buChar char="•"/>
              <a:defRPr sz="1200">
                <a:solidFill>
                  <a:schemeClr val="bg2"/>
                </a:solidFill>
                <a:latin typeface="+mn-lt"/>
              </a:defRPr>
            </a:lvl2pPr>
            <a:lvl3pPr marL="685800" indent="0">
              <a:lnSpc>
                <a:spcPct val="100000"/>
              </a:lnSpc>
              <a:buNone/>
              <a:defRPr sz="1600">
                <a:solidFill>
                  <a:schemeClr val="accent5"/>
                </a:solidFill>
              </a:defRPr>
            </a:lvl3pPr>
            <a:lvl4pPr marL="1028700" indent="0">
              <a:lnSpc>
                <a:spcPct val="100000"/>
              </a:lnSpc>
              <a:buNone/>
              <a:defRPr sz="1600">
                <a:solidFill>
                  <a:schemeClr val="accent5"/>
                </a:solidFill>
              </a:defRPr>
            </a:lvl4pPr>
            <a:lvl5pPr marL="1371600" indent="0">
              <a:lnSpc>
                <a:spcPct val="100000"/>
              </a:lnSpc>
              <a:buNone/>
              <a:defRPr sz="1600">
                <a:solidFill>
                  <a:schemeClr val="accent5"/>
                </a:solidFill>
              </a:defRPr>
            </a:lvl5pPr>
          </a:lstStyle>
          <a:p>
            <a:pPr lvl="0"/>
            <a:r>
              <a:rPr lang="sv-SE" dirty="0"/>
              <a:t>Text (tryck tabb för att få punktlista i stycket under)</a:t>
            </a:r>
          </a:p>
          <a:p>
            <a:pPr lvl="1"/>
            <a:r>
              <a:rPr lang="sv-SE" dirty="0"/>
              <a:t>Nivå 2</a:t>
            </a:r>
          </a:p>
        </p:txBody>
      </p:sp>
      <p:sp>
        <p:nvSpPr>
          <p:cNvPr id="6" name="Platshållare för datum 11">
            <a:extLst>
              <a:ext uri="{FF2B5EF4-FFF2-40B4-BE49-F238E27FC236}">
                <a16:creationId xmlns:a16="http://schemas.microsoft.com/office/drawing/2014/main" id="{CAF02BB9-42B8-4EF3-988B-B205C5590E66}"/>
              </a:ext>
            </a:extLst>
          </p:cNvPr>
          <p:cNvSpPr>
            <a:spLocks noGrp="1"/>
          </p:cNvSpPr>
          <p:nvPr>
            <p:ph type="dt" sz="half" idx="21"/>
          </p:nvPr>
        </p:nvSpPr>
        <p:spPr/>
        <p:txBody>
          <a:bodyPr/>
          <a:lstStyle>
            <a:lvl1pPr>
              <a:defRPr>
                <a:solidFill>
                  <a:schemeClr val="tx2"/>
                </a:solidFill>
              </a:defRPr>
            </a:lvl1pPr>
          </a:lstStyle>
          <a:p>
            <a:endParaRPr lang="sv-SE" dirty="0"/>
          </a:p>
        </p:txBody>
      </p:sp>
      <p:sp>
        <p:nvSpPr>
          <p:cNvPr id="13" name="Platshållare för sidfot 12">
            <a:extLst>
              <a:ext uri="{FF2B5EF4-FFF2-40B4-BE49-F238E27FC236}">
                <a16:creationId xmlns:a16="http://schemas.microsoft.com/office/drawing/2014/main" id="{D4DFD0C2-733E-4108-80EC-B67BED7B6233}"/>
              </a:ext>
            </a:extLst>
          </p:cNvPr>
          <p:cNvSpPr>
            <a:spLocks noGrp="1"/>
          </p:cNvSpPr>
          <p:nvPr>
            <p:ph type="ftr" sz="quarter" idx="22"/>
          </p:nvPr>
        </p:nvSpPr>
        <p:spPr/>
        <p:txBody>
          <a:bodyPr/>
          <a:lstStyle>
            <a:lvl1pPr>
              <a:defRPr>
                <a:solidFill>
                  <a:schemeClr val="tx2"/>
                </a:solidFill>
              </a:defRPr>
            </a:lvl1pPr>
          </a:lstStyle>
          <a:p>
            <a:r>
              <a:rPr lang="sv-SE"/>
              <a:t>Unionen</a:t>
            </a:r>
            <a:endParaRPr lang="sv-SE" dirty="0"/>
          </a:p>
        </p:txBody>
      </p:sp>
      <p:sp>
        <p:nvSpPr>
          <p:cNvPr id="14" name="Platshållare för bildnummer 13">
            <a:extLst>
              <a:ext uri="{FF2B5EF4-FFF2-40B4-BE49-F238E27FC236}">
                <a16:creationId xmlns:a16="http://schemas.microsoft.com/office/drawing/2014/main" id="{367151CA-E27B-47EA-9C3B-91A359CD0738}"/>
              </a:ext>
            </a:extLst>
          </p:cNvPr>
          <p:cNvSpPr>
            <a:spLocks noGrp="1"/>
          </p:cNvSpPr>
          <p:nvPr>
            <p:ph type="sldNum" sz="quarter" idx="23"/>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5060470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lutbild - logotyp animerad">
    <p:bg>
      <p:bgPr>
        <a:solidFill>
          <a:schemeClr val="tx2"/>
        </a:solidFill>
        <a:effectLst/>
      </p:bgPr>
    </p:bg>
    <p:spTree>
      <p:nvGrpSpPr>
        <p:cNvPr id="1" name=""/>
        <p:cNvGrpSpPr/>
        <p:nvPr/>
      </p:nvGrpSpPr>
      <p:grpSpPr>
        <a:xfrm>
          <a:off x="0" y="0"/>
          <a:ext cx="0" cy="0"/>
          <a:chOff x="0" y="0"/>
          <a:chExt cx="0" cy="0"/>
        </a:xfrm>
      </p:grpSpPr>
      <p:sp>
        <p:nvSpPr>
          <p:cNvPr id="3" name="Information om animerad logotyp">
            <a:extLst>
              <a:ext uri="{FF2B5EF4-FFF2-40B4-BE49-F238E27FC236}">
                <a16:creationId xmlns:a16="http://schemas.microsoft.com/office/drawing/2014/main" id="{B63D142D-7B91-49D5-B6C7-903E119467B7}"/>
              </a:ext>
            </a:extLst>
          </p:cNvPr>
          <p:cNvSpPr>
            <a:spLocks noGrp="1"/>
          </p:cNvSpPr>
          <p:nvPr>
            <p:ph type="body" sz="quarter" idx="10" hasCustomPrompt="1"/>
          </p:nvPr>
        </p:nvSpPr>
        <p:spPr>
          <a:xfrm>
            <a:off x="1436400" y="1584"/>
            <a:ext cx="6336704" cy="395536"/>
          </a:xfrm>
        </p:spPr>
        <p:txBody>
          <a:bodyPr/>
          <a:lstStyle>
            <a:lvl1pPr marL="0" indent="0" algn="l">
              <a:buNone/>
              <a:defRPr sz="2400">
                <a:solidFill>
                  <a:schemeClr val="bg2"/>
                </a:solidFill>
              </a:defRPr>
            </a:lvl1pPr>
            <a:lvl2pPr marL="274950" indent="0">
              <a:buNone/>
              <a:defRPr/>
            </a:lvl2pPr>
            <a:lvl3pPr marL="458550" indent="0">
              <a:buNone/>
              <a:defRPr/>
            </a:lvl3pPr>
            <a:lvl4pPr marL="638550" indent="0">
              <a:buNone/>
              <a:defRPr/>
            </a:lvl4pPr>
            <a:lvl5pPr marL="818550" indent="0">
              <a:buNone/>
              <a:defRPr/>
            </a:lvl5pPr>
          </a:lstStyle>
          <a:p>
            <a:pPr lvl="0"/>
            <a:r>
              <a:rPr lang="sv-SE" dirty="0"/>
              <a:t>Animerad logotyp som syns i presentationsläge</a:t>
            </a:r>
          </a:p>
        </p:txBody>
      </p:sp>
      <p:pic>
        <p:nvPicPr>
          <p:cNvPr id="4" name="Unionen_Wide_Logo_Animation_NewColors_LoRes.mp4" descr="Unionen_Wide_Logo_Animation_NewColors_LoRes.mp4">
            <a:hlinkClick r:id="" action="ppaction://media"/>
            <a:extLst>
              <a:ext uri="{FF2B5EF4-FFF2-40B4-BE49-F238E27FC236}">
                <a16:creationId xmlns:a16="http://schemas.microsoft.com/office/drawing/2014/main" id="{B35A08C7-50DD-4C2D-8486-96C3679518B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4"/>
            <a:ext cx="9144000" cy="5143500"/>
          </a:xfrm>
          <a:prstGeom prst="rect">
            <a:avLst/>
          </a:prstGeom>
        </p:spPr>
      </p:pic>
    </p:spTree>
    <p:extLst>
      <p:ext uri="{BB962C8B-B14F-4D97-AF65-F5344CB8AC3E}">
        <p14:creationId xmlns:p14="http://schemas.microsoft.com/office/powerpoint/2010/main" val="261401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Helsidesbil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1800" y="-2250"/>
            <a:ext cx="9147600" cy="5148000"/>
          </a:xfrm>
          <a:prstGeom prst="rect">
            <a:avLst/>
          </a:prstGeom>
          <a:solidFill>
            <a:srgbClr val="999999"/>
          </a:solidFill>
        </p:spPr>
        <p:txBody>
          <a:bodyPr tIns="72000"/>
          <a:lstStyle>
            <a:lvl1pPr marL="1436400" indent="0" algn="l">
              <a:lnSpc>
                <a:spcPts val="1900"/>
              </a:lnSpc>
              <a:spcBef>
                <a:spcPts val="0"/>
              </a:spcBef>
              <a:buNone/>
              <a:defRPr/>
            </a:lvl1pPr>
          </a:lstStyle>
          <a:p>
            <a:r>
              <a:rPr lang="sv-SE" dirty="0"/>
              <a:t>Klicka på ikonen för att lägga till en bild. </a:t>
            </a:r>
            <a:r>
              <a:rPr lang="sv-SE" dirty="0" err="1"/>
              <a:t>Unionenbilder</a:t>
            </a:r>
            <a:r>
              <a:rPr lang="sv-SE" dirty="0"/>
              <a:t> finns under fliken</a:t>
            </a:r>
            <a:br>
              <a:rPr lang="sv-SE" dirty="0"/>
            </a:br>
            <a:r>
              <a:rPr lang="sv-SE" dirty="0"/>
              <a:t>Unionen/</a:t>
            </a:r>
            <a:r>
              <a:rPr lang="sv-SE" dirty="0" err="1"/>
              <a:t>Bildbank</a:t>
            </a:r>
            <a:endParaRPr lang="sv-SE" dirty="0"/>
          </a:p>
        </p:txBody>
      </p:sp>
    </p:spTree>
    <p:extLst>
      <p:ext uri="{BB962C8B-B14F-4D97-AF65-F5344CB8AC3E}">
        <p14:creationId xmlns:p14="http://schemas.microsoft.com/office/powerpoint/2010/main" val="35728545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lutbild - logotyp statisk">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F1FFC50-6B4C-4EE5-9D3D-E4A53106DD67}"/>
              </a:ext>
            </a:extLst>
          </p:cNvPr>
          <p:cNvPicPr>
            <a:picLocks noChangeAspect="1"/>
          </p:cNvPicPr>
          <p:nvPr userDrawn="1"/>
        </p:nvPicPr>
        <p:blipFill>
          <a:blip r:embed="rId2"/>
          <a:stretch>
            <a:fillRect/>
          </a:stretch>
        </p:blipFill>
        <p:spPr>
          <a:xfrm>
            <a:off x="2847109" y="2298700"/>
            <a:ext cx="3352800" cy="546100"/>
          </a:xfrm>
          <a:prstGeom prst="rect">
            <a:avLst/>
          </a:prstGeom>
        </p:spPr>
      </p:pic>
    </p:spTree>
    <p:extLst>
      <p:ext uri="{BB962C8B-B14F-4D97-AF65-F5344CB8AC3E}">
        <p14:creationId xmlns:p14="http://schemas.microsoft.com/office/powerpoint/2010/main" val="732294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artbild">
    <p:bg>
      <p:bgPr>
        <a:solidFill>
          <a:schemeClr val="tx2"/>
        </a:solidFill>
        <a:effectLst/>
      </p:bgPr>
    </p:bg>
    <p:spTree>
      <p:nvGrpSpPr>
        <p:cNvPr id="1" name=""/>
        <p:cNvGrpSpPr/>
        <p:nvPr/>
      </p:nvGrpSpPr>
      <p:grpSpPr>
        <a:xfrm>
          <a:off x="0" y="0"/>
          <a:ext cx="0" cy="0"/>
          <a:chOff x="0" y="0"/>
          <a:chExt cx="0" cy="0"/>
        </a:xfrm>
      </p:grpSpPr>
      <p:pic>
        <p:nvPicPr>
          <p:cNvPr id="29" name="Bildobjekt 28" descr="En bild som visar bord, hatt&#10;&#10;Automatiskt genererad beskrivning">
            <a:extLst>
              <a:ext uri="{FF2B5EF4-FFF2-40B4-BE49-F238E27FC236}">
                <a16:creationId xmlns:a16="http://schemas.microsoft.com/office/drawing/2014/main" id="{40F0FE64-0C0A-42DD-BDC8-7F88A077F3B6}"/>
              </a:ext>
            </a:extLst>
          </p:cNvPr>
          <p:cNvPicPr>
            <a:picLocks noChangeAspect="1"/>
          </p:cNvPicPr>
          <p:nvPr userDrawn="1"/>
        </p:nvPicPr>
        <p:blipFill>
          <a:blip r:embed="rId2"/>
          <a:stretch>
            <a:fillRect/>
          </a:stretch>
        </p:blipFill>
        <p:spPr>
          <a:xfrm>
            <a:off x="1338" y="0"/>
            <a:ext cx="9141324" cy="5143500"/>
          </a:xfrm>
          <a:prstGeom prst="rect">
            <a:avLst/>
          </a:prstGeom>
        </p:spPr>
      </p:pic>
      <p:sp>
        <p:nvSpPr>
          <p:cNvPr id="23" name="Rubrik 1">
            <a:extLst>
              <a:ext uri="{FF2B5EF4-FFF2-40B4-BE49-F238E27FC236}">
                <a16:creationId xmlns:a16="http://schemas.microsoft.com/office/drawing/2014/main" id="{DB7AAAF1-B566-49B9-97E1-FE0F7239EF1A}"/>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2" name="Underrubrik 2">
            <a:extLst>
              <a:ext uri="{FF2B5EF4-FFF2-40B4-BE49-F238E27FC236}">
                <a16:creationId xmlns:a16="http://schemas.microsoft.com/office/drawing/2014/main" id="{7C42A7AD-C52B-4CD0-89A3-A84206006C5C}"/>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11" name="Platshållare för Datum 18">
            <a:extLst>
              <a:ext uri="{FF2B5EF4-FFF2-40B4-BE49-F238E27FC236}">
                <a16:creationId xmlns:a16="http://schemas.microsoft.com/office/drawing/2014/main" id="{318229C7-8FA2-422A-8FF5-83E092D6E57C}"/>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10" name="Platshållare för Namn 19">
            <a:extLst>
              <a:ext uri="{FF2B5EF4-FFF2-40B4-BE49-F238E27FC236}">
                <a16:creationId xmlns:a16="http://schemas.microsoft.com/office/drawing/2014/main" id="{8A1251E7-BB30-433D-BED2-9FBC84E7872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9" name="Platshållare för logga 20">
            <a:extLst>
              <a:ext uri="{FF2B5EF4-FFF2-40B4-BE49-F238E27FC236}">
                <a16:creationId xmlns:a16="http://schemas.microsoft.com/office/drawing/2014/main" id="{004E9676-D726-4D37-A51F-C4E3F9A07EE2}"/>
              </a:ext>
            </a:extLst>
          </p:cNvPr>
          <p:cNvSpPr>
            <a:spLocks noGrp="1"/>
          </p:cNvSpPr>
          <p:nvPr>
            <p:ph type="body" sz="quarter" idx="14" hasCustomPrompt="1"/>
          </p:nvPr>
        </p:nvSpPr>
        <p:spPr>
          <a:xfrm>
            <a:off x="5950800" y="4529703"/>
            <a:ext cx="1684800" cy="273600"/>
          </a:xfrm>
          <a:prstGeom prst="rect">
            <a:avLst/>
          </a:prstGeom>
          <a:blipFill>
            <a:blip r:embed="rId3"/>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pic>
        <p:nvPicPr>
          <p:cNvPr id="4" name="Bildobjekt 3">
            <a:extLst>
              <a:ext uri="{FF2B5EF4-FFF2-40B4-BE49-F238E27FC236}">
                <a16:creationId xmlns:a16="http://schemas.microsoft.com/office/drawing/2014/main" id="{7E9CB516-49B6-400A-8CA7-B09D2CC6B201}"/>
              </a:ext>
            </a:extLst>
          </p:cNvPr>
          <p:cNvPicPr>
            <a:picLocks noChangeAspect="1"/>
          </p:cNvPicPr>
          <p:nvPr userDrawn="1"/>
        </p:nvPicPr>
        <p:blipFill>
          <a:blip r:embed="rId4"/>
          <a:stretch>
            <a:fillRect/>
          </a:stretch>
        </p:blipFill>
        <p:spPr>
          <a:xfrm>
            <a:off x="5682" y="0"/>
            <a:ext cx="9132635" cy="5143500"/>
          </a:xfrm>
          <a:prstGeom prst="rect">
            <a:avLst/>
          </a:prstGeom>
        </p:spPr>
      </p:pic>
    </p:spTree>
    <p:extLst>
      <p:ext uri="{BB962C8B-B14F-4D97-AF65-F5344CB8AC3E}">
        <p14:creationId xmlns:p14="http://schemas.microsoft.com/office/powerpoint/2010/main" val="34823690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tartbild grafik">
    <p:spTree>
      <p:nvGrpSpPr>
        <p:cNvPr id="1" name=""/>
        <p:cNvGrpSpPr/>
        <p:nvPr/>
      </p:nvGrpSpPr>
      <p:grpSpPr>
        <a:xfrm>
          <a:off x="0" y="0"/>
          <a:ext cx="0" cy="0"/>
          <a:chOff x="0" y="0"/>
          <a:chExt cx="0" cy="0"/>
        </a:xfrm>
      </p:grpSpPr>
      <p:sp>
        <p:nvSpPr>
          <p:cNvPr id="22" name="Rubrik 1">
            <a:extLst>
              <a:ext uri="{FF2B5EF4-FFF2-40B4-BE49-F238E27FC236}">
                <a16:creationId xmlns:a16="http://schemas.microsoft.com/office/drawing/2014/main" id="{6F0C48AC-D3C5-4C5F-987F-425472B186A9}"/>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1" name="Underrubrik 2">
            <a:extLst>
              <a:ext uri="{FF2B5EF4-FFF2-40B4-BE49-F238E27FC236}">
                <a16:creationId xmlns:a16="http://schemas.microsoft.com/office/drawing/2014/main" id="{4412AE47-CAD0-4CC6-840A-3D10A7570A87}"/>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9" name="Platshållare för Datum 18">
            <a:extLst>
              <a:ext uri="{FF2B5EF4-FFF2-40B4-BE49-F238E27FC236}">
                <a16:creationId xmlns:a16="http://schemas.microsoft.com/office/drawing/2014/main" id="{0B32E819-CE70-44E8-9448-5EFA64B0A982}"/>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8" name="Platshållare för Namn 19">
            <a:extLst>
              <a:ext uri="{FF2B5EF4-FFF2-40B4-BE49-F238E27FC236}">
                <a16:creationId xmlns:a16="http://schemas.microsoft.com/office/drawing/2014/main" id="{D2B57B57-9514-46DA-9389-FB9A52264B67}"/>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
        <p:nvSpPr>
          <p:cNvPr id="7" name="Platshållare för logga 20">
            <a:extLst>
              <a:ext uri="{FF2B5EF4-FFF2-40B4-BE49-F238E27FC236}">
                <a16:creationId xmlns:a16="http://schemas.microsoft.com/office/drawing/2014/main" id="{D8EA7272-D47B-496A-9A12-9143011C1398}"/>
              </a:ext>
            </a:extLst>
          </p:cNvPr>
          <p:cNvSpPr>
            <a:spLocks noGrp="1"/>
          </p:cNvSpPr>
          <p:nvPr>
            <p:ph type="body" sz="quarter" idx="14" hasCustomPrompt="1"/>
          </p:nvPr>
        </p:nvSpPr>
        <p:spPr>
          <a:xfrm>
            <a:off x="5950800" y="4529703"/>
            <a:ext cx="1684800" cy="273600"/>
          </a:xfrm>
          <a:prstGeom prst="rect">
            <a:avLst/>
          </a:prstGeom>
          <a:blipFill>
            <a:blip r:embed="rId2"/>
            <a:stretch>
              <a:fillRect/>
            </a:stretch>
          </a:blipFill>
        </p:spPr>
        <p:txBody>
          <a:bodyPr>
            <a:noAutofit/>
          </a:bodyPr>
          <a:lstStyle>
            <a:lvl1pPr marL="28800" indent="0">
              <a:buNone/>
              <a:defRPr/>
            </a:lvl1pPr>
            <a:lvl2pPr marL="342900" indent="0" algn="l">
              <a:buNone/>
              <a:defRPr sz="1000"/>
            </a:lvl2pPr>
            <a:lvl3pPr algn="l">
              <a:defRPr sz="1000"/>
            </a:lvl3pPr>
            <a:lvl4pPr marL="1028700" indent="0" algn="l">
              <a:buNone/>
              <a:defRPr sz="1000"/>
            </a:lvl4pPr>
            <a:lvl5pPr algn="l">
              <a:defRPr sz="100"/>
            </a:lvl5pPr>
          </a:lstStyle>
          <a:p>
            <a:pPr lvl="4"/>
            <a:r>
              <a:rPr lang="sv-SE" dirty="0"/>
              <a:t> </a:t>
            </a:r>
          </a:p>
        </p:txBody>
      </p:sp>
    </p:spTree>
    <p:extLst>
      <p:ext uri="{BB962C8B-B14F-4D97-AF65-F5344CB8AC3E}">
        <p14:creationId xmlns:p14="http://schemas.microsoft.com/office/powerpoint/2010/main" val="31564268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bild grön/bildbakgrund">
    <p:spTree>
      <p:nvGrpSpPr>
        <p:cNvPr id="1" name=""/>
        <p:cNvGrpSpPr/>
        <p:nvPr/>
      </p:nvGrpSpPr>
      <p:grpSpPr>
        <a:xfrm>
          <a:off x="0" y="0"/>
          <a:ext cx="0" cy="0"/>
          <a:chOff x="0" y="0"/>
          <a:chExt cx="0" cy="0"/>
        </a:xfrm>
      </p:grpSpPr>
      <p:sp>
        <p:nvSpPr>
          <p:cNvPr id="4" name="Platshållare för bild 2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tabLst/>
              <a:defRPr sz="2400"/>
            </a:lvl1pPr>
          </a:lstStyle>
          <a:p>
            <a:r>
              <a:rPr lang="sv-SE" dirty="0"/>
              <a:t>Välj bakgrundsbild under fliken Unionen/</a:t>
            </a:r>
            <a:r>
              <a:rPr lang="sv-SE" dirty="0" err="1"/>
              <a:t>Bildbank</a:t>
            </a:r>
            <a:r>
              <a:rPr lang="sv-SE" dirty="0"/>
              <a:t>/Bakgrund</a:t>
            </a:r>
          </a:p>
        </p:txBody>
      </p:sp>
      <p:sp>
        <p:nvSpPr>
          <p:cNvPr id="27" name="Rubrik 1">
            <a:extLst>
              <a:ext uri="{FF2B5EF4-FFF2-40B4-BE49-F238E27FC236}">
                <a16:creationId xmlns:a16="http://schemas.microsoft.com/office/drawing/2014/main" id="{1865F8B0-2863-4034-BB05-6FB030E109FD}"/>
              </a:ext>
            </a:extLst>
          </p:cNvPr>
          <p:cNvSpPr>
            <a:spLocks noGrp="1"/>
          </p:cNvSpPr>
          <p:nvPr>
            <p:ph type="ctrTitle" hasCustomPrompt="1"/>
          </p:nvPr>
        </p:nvSpPr>
        <p:spPr>
          <a:xfrm>
            <a:off x="1440000" y="1520082"/>
            <a:ext cx="4457737"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Titel på presentation</a:t>
            </a:r>
          </a:p>
        </p:txBody>
      </p:sp>
      <p:sp>
        <p:nvSpPr>
          <p:cNvPr id="26" name="Underrubrik 2">
            <a:extLst>
              <a:ext uri="{FF2B5EF4-FFF2-40B4-BE49-F238E27FC236}">
                <a16:creationId xmlns:a16="http://schemas.microsoft.com/office/drawing/2014/main" id="{48F23C78-9F98-4F06-8C54-D70E1F53A678}"/>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974F2C58-F87E-428F-B2D4-7B17A0D1A70A}"/>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69EE2982-B3B0-47C8-B402-644E1BB2A566}"/>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35643433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tartbild bildbakgrund">
    <p:spTree>
      <p:nvGrpSpPr>
        <p:cNvPr id="1" name=""/>
        <p:cNvGrpSpPr/>
        <p:nvPr/>
      </p:nvGrpSpPr>
      <p:grpSpPr>
        <a:xfrm>
          <a:off x="0" y="0"/>
          <a:ext cx="0" cy="0"/>
          <a:chOff x="0" y="0"/>
          <a:chExt cx="0" cy="0"/>
        </a:xfrm>
      </p:grpSpPr>
      <p:sp>
        <p:nvSpPr>
          <p:cNvPr id="14" name="Platshållare för bild 20">
            <a:extLst>
              <a:ext uri="{FF2B5EF4-FFF2-40B4-BE49-F238E27FC236}">
                <a16:creationId xmlns:a16="http://schemas.microsoft.com/office/drawing/2014/main" id="{1CC6FBF2-5A3A-4449-BF81-DF70A11C960C}"/>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28" name="Rubrik 1">
            <a:extLst>
              <a:ext uri="{FF2B5EF4-FFF2-40B4-BE49-F238E27FC236}">
                <a16:creationId xmlns:a16="http://schemas.microsoft.com/office/drawing/2014/main" id="{EB3FF980-0150-4B8A-9AEC-6D5CE5C07974}"/>
              </a:ext>
            </a:extLst>
          </p:cNvPr>
          <p:cNvSpPr>
            <a:spLocks noGrp="1"/>
          </p:cNvSpPr>
          <p:nvPr>
            <p:ph type="ctrTitle" hasCustomPrompt="1"/>
          </p:nvPr>
        </p:nvSpPr>
        <p:spPr>
          <a:xfrm>
            <a:off x="1440000" y="1520082"/>
            <a:ext cx="4457737"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Titel på presentation</a:t>
            </a:r>
          </a:p>
        </p:txBody>
      </p:sp>
      <p:sp>
        <p:nvSpPr>
          <p:cNvPr id="27" name="Underrubrik 2">
            <a:extLst>
              <a:ext uri="{FF2B5EF4-FFF2-40B4-BE49-F238E27FC236}">
                <a16:creationId xmlns:a16="http://schemas.microsoft.com/office/drawing/2014/main" id="{E16009FA-2520-4ADD-AD4D-872E10B3AFAC}"/>
              </a:ext>
            </a:extLst>
          </p:cNvPr>
          <p:cNvSpPr>
            <a:spLocks noGrp="1"/>
          </p:cNvSpPr>
          <p:nvPr>
            <p:ph type="body" sz="quarter" idx="3" hasCustomPrompt="1"/>
          </p:nvPr>
        </p:nvSpPr>
        <p:spPr>
          <a:xfrm>
            <a:off x="1440000" y="2286000"/>
            <a:ext cx="4287369" cy="679673"/>
          </a:xfrm>
          <a:prstGeom prst="rect">
            <a:avLst/>
          </a:prstGeom>
          <a:solidFill>
            <a:schemeClr val="tx2"/>
          </a:solidFill>
        </p:spPr>
        <p:txBody>
          <a:bodyPr vert="horz" wrap="none" lIns="90000" tIns="0" rIns="90000" bIns="0" rtlCol="0" anchor="b" anchorCtr="0">
            <a:spAutoFit/>
          </a:bodyPr>
          <a:lstStyle>
            <a:lvl1pPr marL="0" indent="0">
              <a:lnSpc>
                <a:spcPct val="82000"/>
              </a:lnSpc>
              <a:buNone/>
              <a:defRPr lang="sv-SE" sz="5400" b="0" dirty="0">
                <a:solidFill>
                  <a:schemeClr val="bg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
        <p:nvSpPr>
          <p:cNvPr id="8" name="Platshållare för Datum 18">
            <a:extLst>
              <a:ext uri="{FF2B5EF4-FFF2-40B4-BE49-F238E27FC236}">
                <a16:creationId xmlns:a16="http://schemas.microsoft.com/office/drawing/2014/main" id="{2DDDCD62-F12B-4E6A-AF92-DF7851BCE57B}"/>
              </a:ext>
            </a:extLst>
          </p:cNvPr>
          <p:cNvSpPr>
            <a:spLocks noGrp="1"/>
          </p:cNvSpPr>
          <p:nvPr>
            <p:ph type="body" sz="quarter" idx="16" hasCustomPrompt="1"/>
          </p:nvPr>
        </p:nvSpPr>
        <p:spPr>
          <a:xfrm>
            <a:off x="1441838" y="43128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Datum</a:t>
            </a:r>
          </a:p>
        </p:txBody>
      </p:sp>
      <p:sp>
        <p:nvSpPr>
          <p:cNvPr id="7" name="Platshållare för Namn 19">
            <a:extLst>
              <a:ext uri="{FF2B5EF4-FFF2-40B4-BE49-F238E27FC236}">
                <a16:creationId xmlns:a16="http://schemas.microsoft.com/office/drawing/2014/main" id="{318C1431-09E3-4643-9AA5-115C5D2E049B}"/>
              </a:ext>
            </a:extLst>
          </p:cNvPr>
          <p:cNvSpPr>
            <a:spLocks noGrp="1"/>
          </p:cNvSpPr>
          <p:nvPr>
            <p:ph type="body" sz="quarter" idx="15" hasCustomPrompt="1"/>
          </p:nvPr>
        </p:nvSpPr>
        <p:spPr>
          <a:xfrm>
            <a:off x="1429806" y="4629600"/>
            <a:ext cx="3612032" cy="162000"/>
          </a:xfrm>
          <a:prstGeom prst="rect">
            <a:avLst/>
          </a:prstGeom>
        </p:spPr>
        <p:txBody>
          <a:bodyPr tIns="0" bIns="0"/>
          <a:lstStyle>
            <a:lvl1pPr marL="0" indent="0">
              <a:lnSpc>
                <a:spcPts val="1600"/>
              </a:lnSpc>
              <a:spcBef>
                <a:spcPts val="0"/>
              </a:spcBef>
              <a:spcAft>
                <a:spcPts val="0"/>
              </a:spcAft>
              <a:buFont typeface="Arial" panose="020B0604020202020204" pitchFamily="34" charset="0"/>
              <a:buNone/>
              <a:defRPr/>
            </a:lvl1pPr>
            <a:lvl2pPr marL="342900" indent="0">
              <a:buNone/>
              <a:defRPr/>
            </a:lvl2pPr>
            <a:lvl3pPr marL="685800" indent="0">
              <a:buNone/>
              <a:defRPr/>
            </a:lvl3pPr>
            <a:lvl4pPr marL="1028700" indent="0">
              <a:buNone/>
              <a:defRPr/>
            </a:lvl4pPr>
            <a:lvl5pPr marL="1371600" indent="0">
              <a:buNone/>
              <a:defRPr/>
            </a:lvl5pPr>
          </a:lstStyle>
          <a:p>
            <a:pPr lvl="0"/>
            <a:r>
              <a:rPr lang="sv-SE" dirty="0"/>
              <a:t>Namn Efternamn</a:t>
            </a:r>
          </a:p>
        </p:txBody>
      </p:sp>
    </p:spTree>
    <p:extLst>
      <p:ext uri="{BB962C8B-B14F-4D97-AF65-F5344CB8AC3E}">
        <p14:creationId xmlns:p14="http://schemas.microsoft.com/office/powerpoint/2010/main" val="2823923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vsnittsrubrik grafik">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AD7E753E-6925-46FA-AC99-84397E4290AE}"/>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85794B9A-CD40-484F-95FB-9EC51E631689}"/>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2604903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nittsrubrik grön/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2A87838F-05BE-4324-84C9-46FB08E4BC11}"/>
              </a:ext>
            </a:extLst>
          </p:cNvPr>
          <p:cNvSpPr>
            <a:spLocks noGrp="1"/>
          </p:cNvSpPr>
          <p:nvPr>
            <p:ph type="pic" sz="quarter" idx="11" hasCustomPrompt="1"/>
          </p:nvPr>
        </p:nvSpPr>
        <p:spPr>
          <a:xfrm>
            <a:off x="0" y="0"/>
            <a:ext cx="9144000" cy="5143500"/>
          </a:xfrm>
          <a:prstGeom prst="rect">
            <a:avLst/>
          </a:prstGeom>
          <a:solidFill>
            <a:schemeClr val="tx2"/>
          </a:solidFill>
        </p:spPr>
        <p:txBody>
          <a:bodyPr/>
          <a:lstStyle>
            <a:lvl1pPr marL="1436688" indent="0" algn="l">
              <a:buNone/>
              <a:defRPr sz="2400" b="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9C7789F3-DDE2-421E-857E-97B53A5854DC}"/>
              </a:ext>
            </a:extLst>
          </p:cNvPr>
          <p:cNvSpPr>
            <a:spLocks noGrp="1"/>
          </p:cNvSpPr>
          <p:nvPr>
            <p:ph type="ctrTitle" hasCustomPrompt="1"/>
          </p:nvPr>
        </p:nvSpPr>
        <p:spPr>
          <a:xfrm>
            <a:off x="1440000" y="1520082"/>
            <a:ext cx="3121089" cy="681405"/>
          </a:xfrm>
          <a:solidFill>
            <a:schemeClr val="bg2"/>
          </a:solidFill>
        </p:spPr>
        <p:txBody>
          <a:bodyPr wrap="none" lIns="90000" tIns="0" rIns="90000" bIns="0" anchor="b">
            <a:spAutoFit/>
          </a:bodyPr>
          <a:lstStyle>
            <a:lvl1pPr algn="l">
              <a:lnSpc>
                <a:spcPct val="82000"/>
              </a:lnSpc>
              <a:defRPr lang="sv-SE" sz="5400" b="0" kern="1200" dirty="0">
                <a:solidFill>
                  <a:schemeClr val="tx2"/>
                </a:solidFill>
                <a:latin typeface="+mj-lt"/>
                <a:ea typeface="+mn-ea"/>
                <a:cs typeface="Arial" panose="020B0604020202020204" pitchFamily="34" charset="0"/>
              </a:defRPr>
            </a:lvl1pPr>
          </a:lstStyle>
          <a:p>
            <a:r>
              <a:rPr lang="sv-SE" dirty="0"/>
              <a:t>Avsnittsrubrik</a:t>
            </a:r>
          </a:p>
        </p:txBody>
      </p:sp>
      <p:sp>
        <p:nvSpPr>
          <p:cNvPr id="5" name="Underrubrik 2">
            <a:extLst>
              <a:ext uri="{FF2B5EF4-FFF2-40B4-BE49-F238E27FC236}">
                <a16:creationId xmlns:a16="http://schemas.microsoft.com/office/drawing/2014/main" id="{198457E7-FB00-4B5C-8763-7192C1808814}"/>
              </a:ext>
            </a:extLst>
          </p:cNvPr>
          <p:cNvSpPr>
            <a:spLocks noGrp="1"/>
          </p:cNvSpPr>
          <p:nvPr>
            <p:ph type="body" sz="quarter" idx="3" hasCustomPrompt="1"/>
          </p:nvPr>
        </p:nvSpPr>
        <p:spPr>
          <a:xfrm>
            <a:off x="1440000" y="2286000"/>
            <a:ext cx="4287369" cy="679673"/>
          </a:xfrm>
          <a:prstGeom prst="rect">
            <a:avLst/>
          </a:prstGeom>
          <a:solidFill>
            <a:schemeClr val="bg2"/>
          </a:solidFill>
        </p:spPr>
        <p:txBody>
          <a:bodyPr vert="horz" wrap="none" lIns="90000" tIns="0" rIns="90000" bIns="0" rtlCol="0" anchor="b" anchorCtr="0">
            <a:spAutoFit/>
          </a:bodyPr>
          <a:lstStyle>
            <a:lvl1pPr marL="0" indent="0">
              <a:lnSpc>
                <a:spcPct val="82000"/>
              </a:lnSpc>
              <a:buNone/>
              <a:defRPr lang="sv-SE" sz="5400" b="0" dirty="0">
                <a:solidFill>
                  <a:schemeClr val="tx2"/>
                </a:solidFill>
                <a:latin typeface="+mj-lt"/>
                <a:cs typeface="Arial" panose="020B0604020202020204" pitchFamily="34" charset="0"/>
              </a:defRPr>
            </a:lvl1pPr>
          </a:lstStyle>
          <a:p>
            <a:pPr marL="252000" lvl="0" indent="-252000">
              <a:lnSpc>
                <a:spcPts val="5300"/>
              </a:lnSpc>
              <a:spcBef>
                <a:spcPct val="0"/>
              </a:spcBef>
            </a:pPr>
            <a:r>
              <a:rPr lang="sv-SE" dirty="0"/>
              <a:t>Rad 2 (kan tas bort)</a:t>
            </a:r>
          </a:p>
        </p:txBody>
      </p:sp>
    </p:spTree>
    <p:extLst>
      <p:ext uri="{BB962C8B-B14F-4D97-AF65-F5344CB8AC3E}">
        <p14:creationId xmlns:p14="http://schemas.microsoft.com/office/powerpoint/2010/main" val="27820639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vsnittsrubrik bildbakgrun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0" y="0"/>
            <a:ext cx="9144000" cy="5143500"/>
          </a:xfrm>
          <a:prstGeom prst="rect">
            <a:avLst/>
          </a:prstGeom>
          <a:solidFill>
            <a:srgbClr val="999999"/>
          </a:solidFill>
        </p:spPr>
        <p:txBody>
          <a:bodyPr/>
          <a:lstStyle>
            <a:lvl1pPr marL="1436688" indent="0" algn="l">
              <a:buNone/>
              <a:defRPr sz="2400"/>
            </a:lvl1pPr>
          </a:lstStyle>
          <a:p>
            <a:r>
              <a:rPr lang="sv-SE" dirty="0"/>
              <a:t>Välj bakgrundsbild under fliken Unionen/</a:t>
            </a:r>
            <a:r>
              <a:rPr lang="sv-SE" dirty="0" err="1"/>
              <a:t>Bildbank</a:t>
            </a:r>
            <a:r>
              <a:rPr lang="sv-SE" dirty="0"/>
              <a:t>/Bakgrund</a:t>
            </a:r>
          </a:p>
        </p:txBody>
      </p:sp>
      <p:sp>
        <p:nvSpPr>
          <p:cNvPr id="7" name="Rubrik 1">
            <a:extLst>
              <a:ext uri="{FF2B5EF4-FFF2-40B4-BE49-F238E27FC236}">
                <a16:creationId xmlns:a16="http://schemas.microsoft.com/office/drawing/2014/main" id="{24F5A802-09F8-411B-B521-03A7F1C4B40F}"/>
              </a:ext>
            </a:extLst>
          </p:cNvPr>
          <p:cNvSpPr>
            <a:spLocks noGrp="1"/>
          </p:cNvSpPr>
          <p:nvPr>
            <p:ph type="ctrTitle" hasCustomPrompt="1"/>
          </p:nvPr>
        </p:nvSpPr>
        <p:spPr>
          <a:xfrm>
            <a:off x="1440000" y="1520082"/>
            <a:ext cx="3121089" cy="681405"/>
          </a:xfrm>
          <a:solidFill>
            <a:schemeClr val="tx2"/>
          </a:solidFill>
        </p:spPr>
        <p:txBody>
          <a:bodyPr wrap="none" lIns="90000" tIns="0" rIns="90000" bIns="0" anchor="b">
            <a:spAutoFit/>
          </a:bodyPr>
          <a:lstStyle>
            <a:lvl1pPr algn="l">
              <a:lnSpc>
                <a:spcPct val="82000"/>
              </a:lnSpc>
              <a:defRPr lang="sv-SE" sz="5400" b="0" kern="1200" dirty="0">
                <a:solidFill>
                  <a:schemeClr val="bg2"/>
                </a:solidFill>
                <a:latin typeface="+mj-lt"/>
                <a:ea typeface="+mn-ea"/>
                <a:cs typeface="Arial" panose="020B0604020202020204" pitchFamily="34" charset="0"/>
              </a:defRPr>
            </a:lvl1pPr>
          </a:lstStyle>
          <a:p>
            <a:r>
              <a:rPr lang="sv-SE" dirty="0"/>
              <a:t>Avsnittsrubrik</a:t>
            </a:r>
          </a:p>
        </p:txBody>
      </p:sp>
      <p:sp>
        <p:nvSpPr>
          <p:cNvPr id="9" name="Platshållare för text 2">
            <a:extLst>
              <a:ext uri="{FF2B5EF4-FFF2-40B4-BE49-F238E27FC236}">
                <a16:creationId xmlns:a16="http://schemas.microsoft.com/office/drawing/2014/main" id="{878EEEF6-1556-4045-A44E-99072E9A1FD7}"/>
              </a:ext>
            </a:extLst>
          </p:cNvPr>
          <p:cNvSpPr>
            <a:spLocks noGrp="1"/>
          </p:cNvSpPr>
          <p:nvPr>
            <p:ph type="body" sz="quarter" idx="17" hasCustomPrompt="1"/>
          </p:nvPr>
        </p:nvSpPr>
        <p:spPr>
          <a:xfrm>
            <a:off x="1440000" y="2286727"/>
            <a:ext cx="4287369" cy="679673"/>
          </a:xfrm>
          <a:solidFill>
            <a:schemeClr val="tx2"/>
          </a:solidFill>
        </p:spPr>
        <p:txBody>
          <a:bodyPr wrap="none" lIns="90000" rIns="90000" anchor="b" anchorCtr="0">
            <a:spAutoFit/>
          </a:bodyPr>
          <a:lstStyle>
            <a:lvl1pPr marL="0" indent="0">
              <a:lnSpc>
                <a:spcPts val="5300"/>
              </a:lnSpc>
              <a:spcBef>
                <a:spcPts val="0"/>
              </a:spcBef>
              <a:buNone/>
              <a:defRPr sz="5400">
                <a:solidFill>
                  <a:schemeClr val="bg2"/>
                </a:solidFill>
                <a:latin typeface="+mj-lt"/>
              </a:defRPr>
            </a:lvl1pPr>
          </a:lstStyle>
          <a:p>
            <a:pPr lvl="0"/>
            <a:r>
              <a:rPr lang="sv-SE" dirty="0"/>
              <a:t>Rad 2 (kan tas bort)</a:t>
            </a:r>
          </a:p>
        </p:txBody>
      </p:sp>
    </p:spTree>
    <p:extLst>
      <p:ext uri="{BB962C8B-B14F-4D97-AF65-F5344CB8AC3E}">
        <p14:creationId xmlns:p14="http://schemas.microsoft.com/office/powerpoint/2010/main" val="38651116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Helsidesbild">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DBB2A943-29C0-4497-B0FC-42F00100CB0A}"/>
              </a:ext>
            </a:extLst>
          </p:cNvPr>
          <p:cNvSpPr>
            <a:spLocks noGrp="1"/>
          </p:cNvSpPr>
          <p:nvPr>
            <p:ph type="pic" sz="quarter" idx="11" hasCustomPrompt="1"/>
          </p:nvPr>
        </p:nvSpPr>
        <p:spPr>
          <a:xfrm>
            <a:off x="-1800" y="-2250"/>
            <a:ext cx="9147600" cy="5148000"/>
          </a:xfrm>
          <a:prstGeom prst="rect">
            <a:avLst/>
          </a:prstGeom>
          <a:solidFill>
            <a:srgbClr val="999999"/>
          </a:solidFill>
        </p:spPr>
        <p:txBody>
          <a:bodyPr tIns="72000"/>
          <a:lstStyle>
            <a:lvl1pPr marL="1436400" indent="0" algn="l">
              <a:lnSpc>
                <a:spcPts val="1900"/>
              </a:lnSpc>
              <a:spcBef>
                <a:spcPts val="0"/>
              </a:spcBef>
              <a:buNone/>
              <a:defRPr/>
            </a:lvl1pPr>
          </a:lstStyle>
          <a:p>
            <a:r>
              <a:rPr lang="sv-SE" dirty="0"/>
              <a:t>Klicka på ikonen för att lägga till en bild. </a:t>
            </a:r>
            <a:r>
              <a:rPr lang="sv-SE" dirty="0" err="1"/>
              <a:t>Unionenbilder</a:t>
            </a:r>
            <a:r>
              <a:rPr lang="sv-SE" dirty="0"/>
              <a:t> finns under fliken</a:t>
            </a:r>
            <a:br>
              <a:rPr lang="sv-SE" dirty="0"/>
            </a:br>
            <a:r>
              <a:rPr lang="sv-SE" dirty="0"/>
              <a:t>Unionen/</a:t>
            </a:r>
            <a:r>
              <a:rPr lang="sv-SE" dirty="0" err="1"/>
              <a:t>Bildbank</a:t>
            </a:r>
            <a:endParaRPr lang="sv-SE" dirty="0"/>
          </a:p>
        </p:txBody>
      </p:sp>
    </p:spTree>
    <p:extLst>
      <p:ext uri="{BB962C8B-B14F-4D97-AF65-F5344CB8AC3E}">
        <p14:creationId xmlns:p14="http://schemas.microsoft.com/office/powerpoint/2010/main" val="21866724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28AB50-E733-1E47-804F-FFE6AC7D6B48}"/>
              </a:ext>
            </a:extLst>
          </p:cNvPr>
          <p:cNvSpPr>
            <a:spLocks noGrp="1"/>
          </p:cNvSpPr>
          <p:nvPr>
            <p:ph type="title" hasCustomPrompt="1"/>
          </p:nvPr>
        </p:nvSpPr>
        <p:spPr>
          <a:xfrm>
            <a:off x="1439861" y="843558"/>
            <a:ext cx="5760000" cy="2142630"/>
          </a:xfrm>
        </p:spPr>
        <p:txBody>
          <a:bodyPr anchor="b" anchorCtr="0"/>
          <a:lstStyle>
            <a:lvl1pPr marL="198000" indent="-198000">
              <a:lnSpc>
                <a:spcPts val="4000"/>
              </a:lnSpc>
              <a:defRPr>
                <a:solidFill>
                  <a:schemeClr val="bg2"/>
                </a:solidFill>
              </a:defRPr>
            </a:lvl1pPr>
          </a:lstStyle>
          <a:p>
            <a:r>
              <a:rPr lang="sv-SE" dirty="0"/>
              <a:t>”Skriv ditt citat här och vem du citerar nere till höger”.</a:t>
            </a:r>
          </a:p>
        </p:txBody>
      </p:sp>
      <p:sp>
        <p:nvSpPr>
          <p:cNvPr id="4" name="Platshållare för text 2">
            <a:extLst>
              <a:ext uri="{FF2B5EF4-FFF2-40B4-BE49-F238E27FC236}">
                <a16:creationId xmlns:a16="http://schemas.microsoft.com/office/drawing/2014/main" id="{B38F5A51-E43F-4BFD-8DA5-B262461ED9AE}"/>
              </a:ext>
            </a:extLst>
          </p:cNvPr>
          <p:cNvSpPr>
            <a:spLocks noGrp="1"/>
          </p:cNvSpPr>
          <p:nvPr>
            <p:ph type="body" sz="quarter" idx="13" hasCustomPrompt="1"/>
          </p:nvPr>
        </p:nvSpPr>
        <p:spPr>
          <a:xfrm>
            <a:off x="3542400" y="3003558"/>
            <a:ext cx="3657461" cy="180000"/>
          </a:xfrm>
          <a:prstGeom prst="rect">
            <a:avLst/>
          </a:prstGeom>
        </p:spPr>
        <p:txBody>
          <a:bodyPr tIns="0" bIns="0">
            <a:noAutofit/>
          </a:bodyPr>
          <a:lstStyle>
            <a:lvl1pPr marL="0" indent="0" algn="r">
              <a:lnSpc>
                <a:spcPct val="100000"/>
              </a:lnSpc>
              <a:spcBef>
                <a:spcPts val="0"/>
              </a:spcBef>
              <a:spcAft>
                <a:spcPts val="0"/>
              </a:spcAft>
              <a:buNone/>
              <a:defRPr lang="sv-SE" sz="1600" b="0" kern="1200" dirty="0">
                <a:solidFill>
                  <a:schemeClr val="bg2"/>
                </a:solidFill>
                <a:latin typeface="Paralucent Condensed Bd" panose="02000506030000020004" pitchFamily="50" charset="0"/>
                <a:ea typeface="+mn-ea"/>
                <a:cs typeface="Arial" panose="020B0604020202020204" pitchFamily="34" charset="0"/>
              </a:defRPr>
            </a:lvl1pPr>
            <a:lvl2pPr marL="342900" indent="0">
              <a:buNone/>
              <a:defRPr sz="1600" b="1">
                <a:solidFill>
                  <a:srgbClr val="B1DFAB"/>
                </a:solidFill>
              </a:defRPr>
            </a:lvl2pPr>
            <a:lvl3pPr marL="685800" indent="0">
              <a:buNone/>
              <a:defRPr sz="1600" b="1">
                <a:solidFill>
                  <a:srgbClr val="B1DFAB"/>
                </a:solidFill>
              </a:defRPr>
            </a:lvl3pPr>
            <a:lvl4pPr marL="1028700" indent="0">
              <a:buNone/>
              <a:defRPr sz="1600" b="1">
                <a:solidFill>
                  <a:srgbClr val="B1DFAB"/>
                </a:solidFill>
              </a:defRPr>
            </a:lvl4pPr>
            <a:lvl5pPr marL="1371600" indent="0">
              <a:buNone/>
              <a:defRPr sz="1600" b="1">
                <a:solidFill>
                  <a:srgbClr val="B1DFAB"/>
                </a:solidFill>
              </a:defRPr>
            </a:lvl5pPr>
          </a:lstStyle>
          <a:p>
            <a:pPr lvl="0"/>
            <a:r>
              <a:rPr lang="sv-SE" dirty="0"/>
              <a:t>Namn citerad person</a:t>
            </a:r>
          </a:p>
        </p:txBody>
      </p:sp>
      <p:sp>
        <p:nvSpPr>
          <p:cNvPr id="3" name="Platshållare för datum 3">
            <a:extLst>
              <a:ext uri="{FF2B5EF4-FFF2-40B4-BE49-F238E27FC236}">
                <a16:creationId xmlns:a16="http://schemas.microsoft.com/office/drawing/2014/main" id="{58854082-C68B-4C59-9B29-7AFB6475451B}"/>
              </a:ext>
            </a:extLst>
          </p:cNvPr>
          <p:cNvSpPr>
            <a:spLocks noGrp="1"/>
          </p:cNvSpPr>
          <p:nvPr>
            <p:ph type="dt" sz="half" idx="14"/>
          </p:nvPr>
        </p:nvSpPr>
        <p:spPr/>
        <p:txBody>
          <a:body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55B23755-E93B-46B7-A896-6E418782DBA2}"/>
              </a:ext>
            </a:extLst>
          </p:cNvPr>
          <p:cNvSpPr>
            <a:spLocks noGrp="1"/>
          </p:cNvSpPr>
          <p:nvPr>
            <p:ph type="ftr" sz="quarter" idx="15"/>
          </p:nvPr>
        </p:nvSpPr>
        <p:spPr/>
        <p:txBody>
          <a:bodyPr/>
          <a:lstStyle/>
          <a:p>
            <a:r>
              <a:rPr lang="sv-SE"/>
              <a:t>Unionen</a:t>
            </a:r>
            <a:endParaRPr lang="sv-SE" dirty="0"/>
          </a:p>
        </p:txBody>
      </p:sp>
      <p:sp>
        <p:nvSpPr>
          <p:cNvPr id="6" name="Platshållare för bildnummer 5">
            <a:extLst>
              <a:ext uri="{FF2B5EF4-FFF2-40B4-BE49-F238E27FC236}">
                <a16:creationId xmlns:a16="http://schemas.microsoft.com/office/drawing/2014/main" id="{3405DA1E-FAAA-4FC0-B28C-52B13A1C332D}"/>
              </a:ext>
            </a:extLst>
          </p:cNvPr>
          <p:cNvSpPr>
            <a:spLocks noGrp="1"/>
          </p:cNvSpPr>
          <p:nvPr>
            <p:ph type="sldNum" sz="quarter" idx="16"/>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765154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28AB50-E733-1E47-804F-FFE6AC7D6B48}"/>
              </a:ext>
            </a:extLst>
          </p:cNvPr>
          <p:cNvSpPr>
            <a:spLocks noGrp="1"/>
          </p:cNvSpPr>
          <p:nvPr>
            <p:ph type="title" hasCustomPrompt="1"/>
          </p:nvPr>
        </p:nvSpPr>
        <p:spPr>
          <a:xfrm>
            <a:off x="1439861" y="843558"/>
            <a:ext cx="5760000" cy="2142630"/>
          </a:xfrm>
        </p:spPr>
        <p:txBody>
          <a:bodyPr anchor="b" anchorCtr="0"/>
          <a:lstStyle>
            <a:lvl1pPr marL="198000" indent="-198000">
              <a:lnSpc>
                <a:spcPts val="4000"/>
              </a:lnSpc>
              <a:defRPr>
                <a:solidFill>
                  <a:schemeClr val="bg2"/>
                </a:solidFill>
              </a:defRPr>
            </a:lvl1pPr>
          </a:lstStyle>
          <a:p>
            <a:r>
              <a:rPr lang="sv-SE" dirty="0"/>
              <a:t>”Skriv ditt citat här och vem du citerar nere till höger”.</a:t>
            </a:r>
          </a:p>
        </p:txBody>
      </p:sp>
      <p:sp>
        <p:nvSpPr>
          <p:cNvPr id="4" name="Platshållare för text 2">
            <a:extLst>
              <a:ext uri="{FF2B5EF4-FFF2-40B4-BE49-F238E27FC236}">
                <a16:creationId xmlns:a16="http://schemas.microsoft.com/office/drawing/2014/main" id="{B38F5A51-E43F-4BFD-8DA5-B262461ED9AE}"/>
              </a:ext>
            </a:extLst>
          </p:cNvPr>
          <p:cNvSpPr>
            <a:spLocks noGrp="1"/>
          </p:cNvSpPr>
          <p:nvPr>
            <p:ph type="body" sz="quarter" idx="13" hasCustomPrompt="1"/>
          </p:nvPr>
        </p:nvSpPr>
        <p:spPr>
          <a:xfrm>
            <a:off x="3542400" y="3003558"/>
            <a:ext cx="3657461" cy="180000"/>
          </a:xfrm>
          <a:prstGeom prst="rect">
            <a:avLst/>
          </a:prstGeom>
        </p:spPr>
        <p:txBody>
          <a:bodyPr tIns="0" bIns="0">
            <a:noAutofit/>
          </a:bodyPr>
          <a:lstStyle>
            <a:lvl1pPr marL="0" indent="0" algn="r">
              <a:lnSpc>
                <a:spcPct val="100000"/>
              </a:lnSpc>
              <a:spcBef>
                <a:spcPts val="0"/>
              </a:spcBef>
              <a:spcAft>
                <a:spcPts val="0"/>
              </a:spcAft>
              <a:buNone/>
              <a:defRPr lang="sv-SE" sz="1600" b="0" kern="1200" dirty="0">
                <a:solidFill>
                  <a:schemeClr val="bg2"/>
                </a:solidFill>
                <a:latin typeface="Paralucent Condensed Bd" panose="02000506030000020004" pitchFamily="50" charset="0"/>
                <a:ea typeface="+mn-ea"/>
                <a:cs typeface="Arial" panose="020B0604020202020204" pitchFamily="34" charset="0"/>
              </a:defRPr>
            </a:lvl1pPr>
            <a:lvl2pPr marL="342900" indent="0">
              <a:buNone/>
              <a:defRPr sz="1600" b="1">
                <a:solidFill>
                  <a:srgbClr val="B1DFAB"/>
                </a:solidFill>
              </a:defRPr>
            </a:lvl2pPr>
            <a:lvl3pPr marL="685800" indent="0">
              <a:buNone/>
              <a:defRPr sz="1600" b="1">
                <a:solidFill>
                  <a:srgbClr val="B1DFAB"/>
                </a:solidFill>
              </a:defRPr>
            </a:lvl3pPr>
            <a:lvl4pPr marL="1028700" indent="0">
              <a:buNone/>
              <a:defRPr sz="1600" b="1">
                <a:solidFill>
                  <a:srgbClr val="B1DFAB"/>
                </a:solidFill>
              </a:defRPr>
            </a:lvl4pPr>
            <a:lvl5pPr marL="1371600" indent="0">
              <a:buNone/>
              <a:defRPr sz="1600" b="1">
                <a:solidFill>
                  <a:srgbClr val="B1DFAB"/>
                </a:solidFill>
              </a:defRPr>
            </a:lvl5pPr>
          </a:lstStyle>
          <a:p>
            <a:pPr lvl="0"/>
            <a:r>
              <a:rPr lang="sv-SE" dirty="0"/>
              <a:t>Namn citerad person</a:t>
            </a:r>
          </a:p>
        </p:txBody>
      </p:sp>
      <p:sp>
        <p:nvSpPr>
          <p:cNvPr id="3" name="Platshållare för datum 3">
            <a:extLst>
              <a:ext uri="{FF2B5EF4-FFF2-40B4-BE49-F238E27FC236}">
                <a16:creationId xmlns:a16="http://schemas.microsoft.com/office/drawing/2014/main" id="{58854082-C68B-4C59-9B29-7AFB6475451B}"/>
              </a:ext>
            </a:extLst>
          </p:cNvPr>
          <p:cNvSpPr>
            <a:spLocks noGrp="1"/>
          </p:cNvSpPr>
          <p:nvPr>
            <p:ph type="dt" sz="half" idx="14"/>
          </p:nvPr>
        </p:nvSpPr>
        <p:spPr/>
        <p:txBody>
          <a:body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55B23755-E93B-46B7-A896-6E418782DBA2}"/>
              </a:ext>
            </a:extLst>
          </p:cNvPr>
          <p:cNvSpPr>
            <a:spLocks noGrp="1"/>
          </p:cNvSpPr>
          <p:nvPr>
            <p:ph type="ftr" sz="quarter" idx="15"/>
          </p:nvPr>
        </p:nvSpPr>
        <p:spPr/>
        <p:txBody>
          <a:bodyPr/>
          <a:lstStyle/>
          <a:p>
            <a:r>
              <a:rPr lang="sv-SE"/>
              <a:t>Unionen</a:t>
            </a:r>
            <a:endParaRPr lang="sv-SE" dirty="0"/>
          </a:p>
        </p:txBody>
      </p:sp>
      <p:sp>
        <p:nvSpPr>
          <p:cNvPr id="6" name="Platshållare för bildnummer 5">
            <a:extLst>
              <a:ext uri="{FF2B5EF4-FFF2-40B4-BE49-F238E27FC236}">
                <a16:creationId xmlns:a16="http://schemas.microsoft.com/office/drawing/2014/main" id="{3405DA1E-FAAA-4FC0-B28C-52B13A1C332D}"/>
              </a:ext>
            </a:extLst>
          </p:cNvPr>
          <p:cNvSpPr>
            <a:spLocks noGrp="1"/>
          </p:cNvSpPr>
          <p:nvPr>
            <p:ph type="sldNum" sz="quarter" idx="16"/>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12549081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llage 1">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accent3"/>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accent1"/>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accent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6208989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llage 2">
    <p:bg>
      <p:bgPr>
        <a:solidFill>
          <a:srgbClr val="999999"/>
        </a:solidFill>
        <a:effectLst/>
      </p:bgPr>
    </p:bg>
    <p:spTree>
      <p:nvGrpSpPr>
        <p:cNvPr id="1" name=""/>
        <p:cNvGrpSpPr/>
        <p:nvPr/>
      </p:nvGrpSpPr>
      <p:grpSpPr>
        <a:xfrm>
          <a:off x="0" y="0"/>
          <a:ext cx="0" cy="0"/>
          <a:chOff x="0" y="0"/>
          <a:chExt cx="0" cy="0"/>
        </a:xfrm>
      </p:grpSpPr>
      <p:sp>
        <p:nvSpPr>
          <p:cNvPr id="8" name="Platshållare för bild 1">
            <a:extLst>
              <a:ext uri="{FF2B5EF4-FFF2-40B4-BE49-F238E27FC236}">
                <a16:creationId xmlns:a16="http://schemas.microsoft.com/office/drawing/2014/main" id="{31240F96-245E-4DC8-8122-8F1300955120}"/>
              </a:ext>
            </a:extLst>
          </p:cNvPr>
          <p:cNvSpPr>
            <a:spLocks noGrp="1"/>
          </p:cNvSpPr>
          <p:nvPr>
            <p:ph type="pic" sz="quarter" idx="10"/>
          </p:nvPr>
        </p:nvSpPr>
        <p:spPr>
          <a:xfrm>
            <a:off x="0" y="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1" name="Platshållare för text 2">
            <a:extLst>
              <a:ext uri="{FF2B5EF4-FFF2-40B4-BE49-F238E27FC236}">
                <a16:creationId xmlns:a16="http://schemas.microsoft.com/office/drawing/2014/main" id="{D1A31B8F-6864-4514-9D07-1A295DD3EF6F}"/>
              </a:ext>
            </a:extLst>
          </p:cNvPr>
          <p:cNvSpPr>
            <a:spLocks noGrp="1"/>
          </p:cNvSpPr>
          <p:nvPr>
            <p:ph type="body" sz="quarter" idx="11" hasCustomPrompt="1"/>
          </p:nvPr>
        </p:nvSpPr>
        <p:spPr>
          <a:xfrm>
            <a:off x="2286000" y="0"/>
            <a:ext cx="2286000" cy="2574000"/>
          </a:xfrm>
          <a:prstGeom prst="rect">
            <a:avLst/>
          </a:prstGeom>
          <a:solidFill>
            <a:schemeClr val="tx2"/>
          </a:solidFill>
        </p:spPr>
        <p:txBody>
          <a:bodyPr lIns="216000" tIns="288000" rIns="216000" bIns="216000">
            <a:noAutofit/>
          </a:bodyPr>
          <a:lstStyle>
            <a:lvl1pPr marL="0" indent="0">
              <a:spcBef>
                <a:spcPts val="0"/>
              </a:spcBef>
              <a:spcAft>
                <a:spcPts val="0"/>
              </a:spcAft>
              <a:buNone/>
              <a:defRPr lang="sv-SE" sz="2400" kern="1200" dirty="0">
                <a:solidFill>
                  <a:schemeClr val="bg2"/>
                </a:solidFill>
                <a:latin typeface="Paralucent Condensed Md" panose="02000506040000020004" pitchFamily="50" charset="0"/>
                <a:ea typeface="+mn-ea"/>
                <a:cs typeface="+mn-cs"/>
              </a:defRPr>
            </a:lvl1pPr>
            <a:lvl2pPr marL="342900" indent="0">
              <a:buNone/>
              <a:defRPr/>
            </a:lvl2pPr>
          </a:lstStyle>
          <a:p>
            <a:pPr lvl="0"/>
            <a:r>
              <a:rPr lang="sv-SE" dirty="0"/>
              <a:t>Din text här</a:t>
            </a:r>
          </a:p>
        </p:txBody>
      </p:sp>
      <p:sp>
        <p:nvSpPr>
          <p:cNvPr id="12" name="Platshållare för bild 3">
            <a:extLst>
              <a:ext uri="{FF2B5EF4-FFF2-40B4-BE49-F238E27FC236}">
                <a16:creationId xmlns:a16="http://schemas.microsoft.com/office/drawing/2014/main" id="{8E73F6FB-B7E3-4BD8-ABCD-80A38D778E94}"/>
              </a:ext>
            </a:extLst>
          </p:cNvPr>
          <p:cNvSpPr>
            <a:spLocks noGrp="1"/>
          </p:cNvSpPr>
          <p:nvPr>
            <p:ph type="pic" sz="quarter" idx="12"/>
          </p:nvPr>
        </p:nvSpPr>
        <p:spPr>
          <a:xfrm>
            <a:off x="4572000" y="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3" name="Platshållare för text 4">
            <a:extLst>
              <a:ext uri="{FF2B5EF4-FFF2-40B4-BE49-F238E27FC236}">
                <a16:creationId xmlns:a16="http://schemas.microsoft.com/office/drawing/2014/main" id="{2E00E98B-A88E-4473-A7E5-9CC9FEC86BF2}"/>
              </a:ext>
            </a:extLst>
          </p:cNvPr>
          <p:cNvSpPr>
            <a:spLocks noGrp="1"/>
          </p:cNvSpPr>
          <p:nvPr>
            <p:ph type="body" sz="quarter" idx="13" hasCustomPrompt="1"/>
          </p:nvPr>
        </p:nvSpPr>
        <p:spPr>
          <a:xfrm>
            <a:off x="6858000" y="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0" name="Platshållare för text 5">
            <a:extLst>
              <a:ext uri="{FF2B5EF4-FFF2-40B4-BE49-F238E27FC236}">
                <a16:creationId xmlns:a16="http://schemas.microsoft.com/office/drawing/2014/main" id="{DAF44DF0-3DC4-4CA7-8011-1DE35F4BC9BD}"/>
              </a:ext>
            </a:extLst>
          </p:cNvPr>
          <p:cNvSpPr>
            <a:spLocks noGrp="1"/>
          </p:cNvSpPr>
          <p:nvPr>
            <p:ph type="body" sz="quarter" idx="18" hasCustomPrompt="1"/>
          </p:nvPr>
        </p:nvSpPr>
        <p:spPr>
          <a:xfrm>
            <a:off x="0" y="2574000"/>
            <a:ext cx="2289600" cy="2574000"/>
          </a:xfrm>
          <a:prstGeom prst="rect">
            <a:avLst/>
          </a:prstGeom>
          <a:solidFill>
            <a:schemeClr val="tx2"/>
          </a:solidFill>
        </p:spPr>
        <p:txBody>
          <a:bodyPr vert="horz" lIns="216000" tIns="252000" rIns="216000" bIns="216000" rtlCol="0">
            <a:noAutofit/>
          </a:bodyPr>
          <a:lstStyle>
            <a:lvl1pPr marL="0" indent="0">
              <a:lnSpc>
                <a:spcPts val="4000"/>
              </a:lnSpc>
              <a:spcBef>
                <a:spcPts val="0"/>
              </a:spcBef>
              <a:spcAft>
                <a:spcPts val="0"/>
              </a:spcAft>
              <a:buNone/>
              <a:defRPr lang="sv-SE" sz="4200" dirty="0" smtClean="0">
                <a:solidFill>
                  <a:schemeClr val="bg2"/>
                </a:solidFill>
                <a:latin typeface="+mj-lt"/>
              </a:defRPr>
            </a:lvl1pPr>
          </a:lstStyle>
          <a:p>
            <a:pPr lvl="0"/>
            <a:r>
              <a:rPr lang="sv-SE" dirty="0"/>
              <a:t>Din</a:t>
            </a:r>
            <a:br>
              <a:rPr lang="sv-SE" dirty="0"/>
            </a:br>
            <a:r>
              <a:rPr lang="sv-SE" dirty="0"/>
              <a:t>text</a:t>
            </a:r>
            <a:br>
              <a:rPr lang="sv-SE" dirty="0"/>
            </a:br>
            <a:r>
              <a:rPr lang="sv-SE" dirty="0"/>
              <a:t>här</a:t>
            </a:r>
          </a:p>
        </p:txBody>
      </p:sp>
      <p:sp>
        <p:nvSpPr>
          <p:cNvPr id="14" name="Platshållare för bild 6">
            <a:extLst>
              <a:ext uri="{FF2B5EF4-FFF2-40B4-BE49-F238E27FC236}">
                <a16:creationId xmlns:a16="http://schemas.microsoft.com/office/drawing/2014/main" id="{2C04939C-1466-44E4-BA36-BC8D5C4E6A21}"/>
              </a:ext>
            </a:extLst>
          </p:cNvPr>
          <p:cNvSpPr>
            <a:spLocks noGrp="1"/>
          </p:cNvSpPr>
          <p:nvPr>
            <p:ph type="pic" sz="quarter" idx="14"/>
          </p:nvPr>
        </p:nvSpPr>
        <p:spPr>
          <a:xfrm>
            <a:off x="2284613" y="2574000"/>
            <a:ext cx="22860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
        <p:nvSpPr>
          <p:cNvPr id="17" name="Platshållare för text 7">
            <a:extLst>
              <a:ext uri="{FF2B5EF4-FFF2-40B4-BE49-F238E27FC236}">
                <a16:creationId xmlns:a16="http://schemas.microsoft.com/office/drawing/2014/main" id="{23F57F78-C2D6-4DA8-A1C0-32866B8F88F3}"/>
              </a:ext>
            </a:extLst>
          </p:cNvPr>
          <p:cNvSpPr>
            <a:spLocks noGrp="1"/>
          </p:cNvSpPr>
          <p:nvPr>
            <p:ph type="body" sz="quarter" idx="17" hasCustomPrompt="1"/>
          </p:nvPr>
        </p:nvSpPr>
        <p:spPr>
          <a:xfrm>
            <a:off x="4572000" y="2574000"/>
            <a:ext cx="2286000" cy="2574000"/>
          </a:xfrm>
          <a:prstGeom prst="rect">
            <a:avLst/>
          </a:prstGeom>
          <a:solidFill>
            <a:schemeClr val="tx2"/>
          </a:solidFill>
        </p:spPr>
        <p:txBody>
          <a:bodyPr vert="horz" lIns="216000" tIns="288000" rIns="216000" bIns="216000" rtlCol="0">
            <a:noAutofit/>
          </a:bodyPr>
          <a:lstStyle>
            <a:lvl1pPr marL="0" indent="0">
              <a:buNone/>
              <a:defRPr lang="sv-SE" dirty="0">
                <a:solidFill>
                  <a:schemeClr val="bg2"/>
                </a:solidFill>
              </a:defRPr>
            </a:lvl1pPr>
          </a:lstStyle>
          <a:p>
            <a:pPr marL="252000" lvl="0" indent="-252000">
              <a:spcBef>
                <a:spcPts val="0"/>
              </a:spcBef>
              <a:spcAft>
                <a:spcPts val="0"/>
              </a:spcAft>
            </a:pPr>
            <a:r>
              <a:rPr lang="sv-SE" dirty="0"/>
              <a:t>Din text här</a:t>
            </a:r>
          </a:p>
        </p:txBody>
      </p:sp>
      <p:sp>
        <p:nvSpPr>
          <p:cNvPr id="15" name="Platshållare för bild 8">
            <a:extLst>
              <a:ext uri="{FF2B5EF4-FFF2-40B4-BE49-F238E27FC236}">
                <a16:creationId xmlns:a16="http://schemas.microsoft.com/office/drawing/2014/main" id="{5E746311-E941-495F-99DF-89ACBF6515EF}"/>
              </a:ext>
            </a:extLst>
          </p:cNvPr>
          <p:cNvSpPr>
            <a:spLocks noGrp="1"/>
          </p:cNvSpPr>
          <p:nvPr>
            <p:ph type="pic" sz="quarter" idx="15"/>
          </p:nvPr>
        </p:nvSpPr>
        <p:spPr>
          <a:xfrm>
            <a:off x="6858000" y="2574000"/>
            <a:ext cx="2289600" cy="2574000"/>
          </a:xfrm>
          <a:prstGeom prst="rect">
            <a:avLst/>
          </a:prstGeom>
          <a:solidFill>
            <a:srgbClr val="999999"/>
          </a:solidFill>
        </p:spPr>
        <p:txBody>
          <a:bodyPr tIns="324000">
            <a:noAutofit/>
          </a:bodyPr>
          <a:lstStyle>
            <a:lvl1pPr marL="28800" indent="0" algn="ctr">
              <a:buNone/>
              <a:defRPr sz="1400">
                <a:solidFill>
                  <a:schemeClr val="bg2"/>
                </a:solidFill>
              </a:defRPr>
            </a:lvl1pPr>
          </a:lstStyle>
          <a:p>
            <a:r>
              <a:rPr lang="sv-SE"/>
              <a:t>Klicka på ikonen för att lägga till en bild</a:t>
            </a:r>
            <a:endParaRPr lang="sv-SE" dirty="0"/>
          </a:p>
        </p:txBody>
      </p:sp>
    </p:spTree>
    <p:extLst>
      <p:ext uri="{BB962C8B-B14F-4D97-AF65-F5344CB8AC3E}">
        <p14:creationId xmlns:p14="http://schemas.microsoft.com/office/powerpoint/2010/main" val="3405453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180327-B78E-493B-B1DE-214BE676BB78}"/>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6D7C11C7-E3E8-443A-8A80-4EB752C06588}"/>
              </a:ext>
            </a:extLst>
          </p:cNvPr>
          <p:cNvSpPr>
            <a:spLocks noGrp="1"/>
          </p:cNvSpPr>
          <p:nvPr>
            <p:ph type="dt" sz="half" idx="10"/>
          </p:nvPr>
        </p:nvSpPr>
        <p:spPr/>
        <p:txBody>
          <a:bodyPr/>
          <a:lstStyle/>
          <a:p>
            <a:endParaRPr lang="sv-SE" dirty="0">
              <a:solidFill>
                <a:schemeClr val="bg2"/>
              </a:solidFill>
            </a:endParaRPr>
          </a:p>
        </p:txBody>
      </p:sp>
      <p:sp>
        <p:nvSpPr>
          <p:cNvPr id="7" name="Platshållare för sidfot 6">
            <a:extLst>
              <a:ext uri="{FF2B5EF4-FFF2-40B4-BE49-F238E27FC236}">
                <a16:creationId xmlns:a16="http://schemas.microsoft.com/office/drawing/2014/main" id="{DDCA74F8-C1C8-45CD-A282-B82DDB8AC3AB}"/>
              </a:ext>
            </a:extLst>
          </p:cNvPr>
          <p:cNvSpPr>
            <a:spLocks noGrp="1"/>
          </p:cNvSpPr>
          <p:nvPr>
            <p:ph type="ftr" sz="quarter" idx="11"/>
          </p:nvPr>
        </p:nvSpPr>
        <p:spPr/>
        <p:txBody>
          <a:bodyPr/>
          <a:lstStyle/>
          <a:p>
            <a:r>
              <a:rPr lang="sv-SE"/>
              <a:t>Unionen</a:t>
            </a:r>
            <a:endParaRPr lang="sv-SE" dirty="0"/>
          </a:p>
        </p:txBody>
      </p:sp>
      <p:sp>
        <p:nvSpPr>
          <p:cNvPr id="8" name="Platshållare för bildnummer 7">
            <a:extLst>
              <a:ext uri="{FF2B5EF4-FFF2-40B4-BE49-F238E27FC236}">
                <a16:creationId xmlns:a16="http://schemas.microsoft.com/office/drawing/2014/main" id="{84DECE1E-740D-4856-BB90-5E2D74E39075}"/>
              </a:ext>
            </a:extLst>
          </p:cNvPr>
          <p:cNvSpPr>
            <a:spLocks noGrp="1"/>
          </p:cNvSpPr>
          <p:nvPr>
            <p:ph type="sldNum" sz="quarter" idx="12"/>
          </p:nvPr>
        </p:nvSpPr>
        <p:spPr/>
        <p:txBody>
          <a:body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639864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Endast rubrik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8272429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p>
        </p:txBody>
      </p:sp>
      <p:sp>
        <p:nvSpPr>
          <p:cNvPr id="10" name="Platshållare för innehåll 8">
            <a:extLst>
              <a:ext uri="{FF2B5EF4-FFF2-40B4-BE49-F238E27FC236}">
                <a16:creationId xmlns:a16="http://schemas.microsoft.com/office/drawing/2014/main" id="{861CB95C-5EA3-4616-8C8C-26470D91FB2A}"/>
              </a:ext>
            </a:extLst>
          </p:cNvPr>
          <p:cNvSpPr>
            <a:spLocks noGrp="1"/>
          </p:cNvSpPr>
          <p:nvPr>
            <p:ph sz="quarter" idx="13"/>
          </p:nvPr>
        </p:nvSpPr>
        <p:spPr>
          <a:xfrm>
            <a:off x="1439861" y="1851025"/>
            <a:ext cx="6192837" cy="2376488"/>
          </a:xfrm>
          <a:prstGeom prst="rect">
            <a:avLst/>
          </a:prstGeom>
        </p:spPr>
        <p:txBody>
          <a:bodyPr vert="horz" lIns="0" tIns="0" rIns="0" bIns="0" rtlCol="0">
            <a:noAutofit/>
          </a:bodyPr>
          <a:lstStyle>
            <a:lvl1pPr>
              <a:defRPr lang="sv-SE" smtClean="0"/>
            </a:lvl1pPr>
            <a:lvl2pPr>
              <a:defRPr lang="sv-SE" smtClean="0"/>
            </a:lvl2pPr>
            <a:lvl3pPr>
              <a:defRPr lang="sv-SE" smtClean="0"/>
            </a:lvl3pPr>
            <a:lvl4pPr>
              <a:defRPr lang="sv-SE" smtClean="0"/>
            </a:lvl4pPr>
            <a:lvl5pPr>
              <a:defRPr lang="sv-SE"/>
            </a:lvl5pPr>
          </a:lstStyle>
          <a:p>
            <a:pPr lvl="0">
              <a:spcBef>
                <a:spcPts val="800"/>
              </a:spcBef>
              <a:spcAft>
                <a:spcPts val="0"/>
              </a:spcAft>
            </a:pPr>
            <a:r>
              <a:rPr lang="sv-SE"/>
              <a:t>Klicka här för att ändra format på bakgrundstexten</a:t>
            </a:r>
          </a:p>
          <a:p>
            <a:pPr lvl="1">
              <a:spcBef>
                <a:spcPts val="800"/>
              </a:spcBef>
              <a:spcAft>
                <a:spcPts val="0"/>
              </a:spcAft>
            </a:pPr>
            <a:r>
              <a:rPr lang="sv-SE"/>
              <a:t>Nivå två</a:t>
            </a:r>
          </a:p>
          <a:p>
            <a:pPr lvl="2">
              <a:spcBef>
                <a:spcPts val="800"/>
              </a:spcBef>
              <a:spcAft>
                <a:spcPts val="0"/>
              </a:spcAft>
            </a:pPr>
            <a:r>
              <a:rPr lang="sv-SE"/>
              <a:t>Nivå tre</a:t>
            </a:r>
          </a:p>
          <a:p>
            <a:pPr lvl="3">
              <a:spcBef>
                <a:spcPts val="800"/>
              </a:spcBef>
              <a:spcAft>
                <a:spcPts val="0"/>
              </a:spcAft>
            </a:pPr>
            <a:r>
              <a:rPr lang="sv-SE"/>
              <a:t>Nivå fyra</a:t>
            </a:r>
          </a:p>
          <a:p>
            <a:pPr lvl="4">
              <a:spcBef>
                <a:spcPts val="800"/>
              </a:spcBef>
              <a:spcAft>
                <a:spcPts val="0"/>
              </a:spcAft>
            </a:pPr>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9772388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innehåll v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C8D800-499A-4E53-BD3F-6B337CB701FE}"/>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innehåll 9">
            <a:extLst>
              <a:ext uri="{FF2B5EF4-FFF2-40B4-BE49-F238E27FC236}">
                <a16:creationId xmlns:a16="http://schemas.microsoft.com/office/drawing/2014/main" id="{43B03667-D08F-4A3C-92FB-BD15F301766C}"/>
              </a:ext>
            </a:extLst>
          </p:cNvPr>
          <p:cNvSpPr>
            <a:spLocks noGrp="1"/>
          </p:cNvSpPr>
          <p:nvPr>
            <p:ph sz="quarter" idx="14"/>
          </p:nvPr>
        </p:nvSpPr>
        <p:spPr>
          <a:xfrm>
            <a:off x="1439862" y="1851026"/>
            <a:ext cx="6192836" cy="2376488"/>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6" name="Platshållare för datum 5">
            <a:extLst>
              <a:ext uri="{FF2B5EF4-FFF2-40B4-BE49-F238E27FC236}">
                <a16:creationId xmlns:a16="http://schemas.microsoft.com/office/drawing/2014/main" id="{B27DF4B3-00A1-4DF6-8C9F-C860032ECB0A}"/>
              </a:ext>
            </a:extLst>
          </p:cNvPr>
          <p:cNvSpPr>
            <a:spLocks noGrp="1"/>
          </p:cNvSpPr>
          <p:nvPr>
            <p:ph type="dt" sz="half" idx="10"/>
          </p:nvPr>
        </p:nvSpPr>
        <p:spPr/>
        <p:txBody>
          <a:bodyPr/>
          <a:lstStyle>
            <a:lvl1pPr>
              <a:defRPr>
                <a:solidFill>
                  <a:schemeClr val="tx2"/>
                </a:solidFill>
              </a:defRPr>
            </a:lvl1pPr>
          </a:lstStyle>
          <a:p>
            <a:endParaRPr lang="sv-SE" dirty="0"/>
          </a:p>
        </p:txBody>
      </p:sp>
      <p:sp>
        <p:nvSpPr>
          <p:cNvPr id="7" name="Platshållare för sidfot 6">
            <a:extLst>
              <a:ext uri="{FF2B5EF4-FFF2-40B4-BE49-F238E27FC236}">
                <a16:creationId xmlns:a16="http://schemas.microsoft.com/office/drawing/2014/main" id="{A1230856-3E83-4225-B577-C35D65619669}"/>
              </a:ext>
            </a:extLst>
          </p:cNvPr>
          <p:cNvSpPr>
            <a:spLocks noGrp="1"/>
          </p:cNvSpPr>
          <p:nvPr>
            <p:ph type="ftr" sz="quarter" idx="11"/>
          </p:nvPr>
        </p:nvSpPr>
        <p:spPr/>
        <p:txBody>
          <a:bodyPr/>
          <a:lstStyle>
            <a:lvl1pPr>
              <a:defRPr>
                <a:solidFill>
                  <a:schemeClr val="tx2"/>
                </a:solidFill>
              </a:defRPr>
            </a:lvl1pPr>
          </a:lstStyle>
          <a:p>
            <a:r>
              <a:rPr lang="sv-SE"/>
              <a:t>Unionen</a:t>
            </a:r>
            <a:endParaRPr lang="sv-SE" dirty="0"/>
          </a:p>
        </p:txBody>
      </p:sp>
      <p:sp>
        <p:nvSpPr>
          <p:cNvPr id="8" name="Platshållare för bildnummer 7">
            <a:extLst>
              <a:ext uri="{FF2B5EF4-FFF2-40B4-BE49-F238E27FC236}">
                <a16:creationId xmlns:a16="http://schemas.microsoft.com/office/drawing/2014/main" id="{1FA70DDF-EB01-40DE-A88C-EB2E2F7B648E}"/>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3416856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grön utan grafik">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9" name="Platshållare för text 6">
            <a:extLst>
              <a:ext uri="{FF2B5EF4-FFF2-40B4-BE49-F238E27FC236}">
                <a16:creationId xmlns:a16="http://schemas.microsoft.com/office/drawing/2014/main" id="{9ADA5293-6F5F-468D-9F2A-53442D7BE5F4}"/>
              </a:ext>
            </a:extLst>
          </p:cNvPr>
          <p:cNvSpPr>
            <a:spLocks noGrp="1"/>
          </p:cNvSpPr>
          <p:nvPr>
            <p:ph type="body" sz="quarter" idx="14"/>
          </p:nvPr>
        </p:nvSpPr>
        <p:spPr>
          <a:xfrm>
            <a:off x="1439861" y="1851025"/>
            <a:ext cx="6192838" cy="23764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0172708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vit utan grafik">
    <p:bg>
      <p:bgPr>
        <a:solidFill>
          <a:schemeClr val="bg2"/>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lvl1pPr>
              <a:defRPr>
                <a:solidFill>
                  <a:schemeClr val="tx2"/>
                </a:solidFill>
              </a:defRPr>
            </a:lvl1p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1AB90507-0A9B-4A90-8424-FBBD4D84E962}"/>
              </a:ext>
            </a:extLst>
          </p:cNvPr>
          <p:cNvSpPr>
            <a:spLocks noGrp="1"/>
          </p:cNvSpPr>
          <p:nvPr>
            <p:ph type="body" sz="quarter" idx="15"/>
          </p:nvPr>
        </p:nvSpPr>
        <p:spPr>
          <a:xfrm>
            <a:off x="1439862" y="1851025"/>
            <a:ext cx="6192835" cy="237648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lvl1pPr>
              <a:defRPr>
                <a:solidFill>
                  <a:schemeClr val="tx2"/>
                </a:solidFill>
              </a:defRPr>
            </a:lvl1p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lvl1pPr>
              <a:defRPr>
                <a:solidFill>
                  <a:schemeClr val="tx2"/>
                </a:solidFill>
              </a:defRPr>
            </a:lvl1p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lvl1pPr>
              <a:defRPr>
                <a:solidFill>
                  <a:schemeClr val="tx2"/>
                </a:solidFill>
              </a:defRPr>
            </a:lvl1pPr>
          </a:lstStyle>
          <a:p>
            <a:fld id="{E4218C53-6AA3-834F-8ED4-DCDDBC41A75D}" type="slidenum">
              <a:rPr lang="sv-SE" smtClean="0"/>
              <a:pPr/>
              <a:t>‹#›</a:t>
            </a:fld>
            <a:endParaRPr lang="sv-SE"/>
          </a:p>
        </p:txBody>
      </p:sp>
    </p:spTree>
    <p:extLst>
      <p:ext uri="{BB962C8B-B14F-4D97-AF65-F5344CB8AC3E}">
        <p14:creationId xmlns:p14="http://schemas.microsoft.com/office/powerpoint/2010/main" val="37881080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lila">
    <p:bg>
      <p:bgPr>
        <a:solidFill>
          <a:schemeClr val="accent3"/>
        </a:solidFill>
        <a:effectLst/>
      </p:bgPr>
    </p:bg>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6E2B641B-35AE-4A0B-AC16-F5DAFC71FE23}"/>
              </a:ext>
            </a:extLst>
          </p:cNvPr>
          <p:cNvSpPr>
            <a:spLocks noGrp="1"/>
          </p:cNvSpPr>
          <p:nvPr>
            <p:ph type="title"/>
          </p:nvPr>
        </p:nvSpPr>
        <p:spPr/>
        <p:txBody>
          <a:bodyPr/>
          <a:lstStyle/>
          <a:p>
            <a:r>
              <a:rPr lang="sv-SE"/>
              <a:t>Klicka här för att ändra mall för rubrikformat</a:t>
            </a:r>
            <a:endParaRPr lang="sv-SE" dirty="0"/>
          </a:p>
        </p:txBody>
      </p:sp>
      <p:sp>
        <p:nvSpPr>
          <p:cNvPr id="10" name="Platshållare för text 2">
            <a:extLst>
              <a:ext uri="{FF2B5EF4-FFF2-40B4-BE49-F238E27FC236}">
                <a16:creationId xmlns:a16="http://schemas.microsoft.com/office/drawing/2014/main" id="{82B963B4-1417-472C-A0D1-B0033A288127}"/>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3531701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röd">
    <p:bg>
      <p:bgPr>
        <a:solidFill>
          <a:schemeClr val="accent4"/>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2F20F19E-B8B3-45E0-B48C-913399B92D87}"/>
              </a:ext>
            </a:extLst>
          </p:cNvPr>
          <p:cNvSpPr>
            <a:spLocks noGrp="1"/>
          </p:cNvSpPr>
          <p:nvPr>
            <p:ph type="title"/>
          </p:nvPr>
        </p:nvSpPr>
        <p:spPr>
          <a:xfrm>
            <a:off x="1439862" y="860400"/>
            <a:ext cx="6192837" cy="900000"/>
          </a:xfrm>
        </p:spPr>
        <p:txBody>
          <a:bodyPr/>
          <a:lstStyle/>
          <a:p>
            <a:r>
              <a:rPr lang="sv-SE"/>
              <a:t>Klicka här för att ändra mall för rubrikformat</a:t>
            </a:r>
            <a:endParaRPr lang="sv-SE" dirty="0"/>
          </a:p>
        </p:txBody>
      </p:sp>
      <p:sp>
        <p:nvSpPr>
          <p:cNvPr id="11" name="Platshållare för text 2">
            <a:extLst>
              <a:ext uri="{FF2B5EF4-FFF2-40B4-BE49-F238E27FC236}">
                <a16:creationId xmlns:a16="http://schemas.microsoft.com/office/drawing/2014/main" id="{71F3233F-ACC4-47A1-BC36-256A01121C5A}"/>
              </a:ext>
            </a:extLst>
          </p:cNvPr>
          <p:cNvSpPr>
            <a:spLocks noGrp="1"/>
          </p:cNvSpPr>
          <p:nvPr>
            <p:ph type="body" sz="quarter" idx="15"/>
          </p:nvPr>
        </p:nvSpPr>
        <p:spPr>
          <a:xfrm>
            <a:off x="1439862" y="1851025"/>
            <a:ext cx="6192835" cy="2376487"/>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7C6C4EEB-AA7C-9943-96B7-4D010616D004}"/>
              </a:ext>
            </a:extLst>
          </p:cNvPr>
          <p:cNvSpPr>
            <a:spLocks noGrp="1"/>
          </p:cNvSpPr>
          <p:nvPr>
            <p:ph type="dt" sz="half" idx="10"/>
          </p:nvPr>
        </p:nvSpPr>
        <p:spPr/>
        <p:txBody>
          <a:bodyPr/>
          <a:lstStyle/>
          <a:p>
            <a:endParaRPr lang="sv-SE"/>
          </a:p>
        </p:txBody>
      </p:sp>
      <p:sp>
        <p:nvSpPr>
          <p:cNvPr id="5" name="Platshållare för sidfot 4">
            <a:extLst>
              <a:ext uri="{FF2B5EF4-FFF2-40B4-BE49-F238E27FC236}">
                <a16:creationId xmlns:a16="http://schemas.microsoft.com/office/drawing/2014/main" id="{8FC3818B-A5BE-3D4C-934B-281CC30156FF}"/>
              </a:ext>
            </a:extLst>
          </p:cNvPr>
          <p:cNvSpPr>
            <a:spLocks noGrp="1"/>
          </p:cNvSpPr>
          <p:nvPr>
            <p:ph type="ftr" sz="quarter" idx="11"/>
          </p:nvPr>
        </p:nvSpPr>
        <p:spPr/>
        <p:txBody>
          <a:bodyPr/>
          <a:lstStyle/>
          <a:p>
            <a:r>
              <a:rPr lang="sv-SE"/>
              <a:t>Unionen</a:t>
            </a:r>
          </a:p>
        </p:txBody>
      </p:sp>
      <p:sp>
        <p:nvSpPr>
          <p:cNvPr id="6" name="Platshållare för bildnummer 5">
            <a:extLst>
              <a:ext uri="{FF2B5EF4-FFF2-40B4-BE49-F238E27FC236}">
                <a16:creationId xmlns:a16="http://schemas.microsoft.com/office/drawing/2014/main" id="{A38FE15F-0E74-644F-807A-46DD3302689D}"/>
              </a:ext>
            </a:extLst>
          </p:cNvPr>
          <p:cNvSpPr>
            <a:spLocks noGrp="1"/>
          </p:cNvSpPr>
          <p:nvPr>
            <p:ph type="sldNum" sz="quarter" idx="12"/>
          </p:nvPr>
        </p:nvSpPr>
        <p:spPr/>
        <p:txBody>
          <a:bodyPr/>
          <a:lstStyle/>
          <a:p>
            <a:fld id="{E4218C53-6AA3-834F-8ED4-DCDDBC41A75D}" type="slidenum">
              <a:rPr lang="sv-SE" smtClean="0"/>
              <a:t>‹#›</a:t>
            </a:fld>
            <a:endParaRPr lang="sv-SE"/>
          </a:p>
        </p:txBody>
      </p:sp>
    </p:spTree>
    <p:extLst>
      <p:ext uri="{BB962C8B-B14F-4D97-AF65-F5344CB8AC3E}">
        <p14:creationId xmlns:p14="http://schemas.microsoft.com/office/powerpoint/2010/main" val="1758370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image" Target="../media/image1.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image" Target="../media/image1.jp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theme" Target="../theme/theme3.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227DE57-E36C-B444-B4D2-21817BE5FCD2}"/>
              </a:ext>
            </a:extLst>
          </p:cNvPr>
          <p:cNvSpPr>
            <a:spLocks noGrp="1"/>
          </p:cNvSpPr>
          <p:nvPr>
            <p:ph type="title"/>
          </p:nvPr>
        </p:nvSpPr>
        <p:spPr>
          <a:xfrm>
            <a:off x="1439862" y="860400"/>
            <a:ext cx="6192837" cy="900000"/>
          </a:xfrm>
          <a:prstGeom prst="rect">
            <a:avLst/>
          </a:prstGeom>
        </p:spPr>
        <p:txBody>
          <a:bodyPr vert="horz" lIns="0" tIns="0" rIns="0" bIns="0" rtlCol="0" anchor="b" anchorCtr="0">
            <a:noAutofit/>
          </a:bodyPr>
          <a:lstStyle/>
          <a:p>
            <a:r>
              <a:rPr lang="sv-SE" dirty="0"/>
              <a:t>Klicka här för att lägga till text på två rader</a:t>
            </a:r>
          </a:p>
        </p:txBody>
      </p:sp>
      <p:sp>
        <p:nvSpPr>
          <p:cNvPr id="7" name="Platshållare för text 2">
            <a:extLst>
              <a:ext uri="{FF2B5EF4-FFF2-40B4-BE49-F238E27FC236}">
                <a16:creationId xmlns:a16="http://schemas.microsoft.com/office/drawing/2014/main" id="{01A725F1-26BF-41E5-8CA4-8AE2EA7B0A64}"/>
              </a:ext>
            </a:extLst>
          </p:cNvPr>
          <p:cNvSpPr>
            <a:spLocks noGrp="1"/>
          </p:cNvSpPr>
          <p:nvPr>
            <p:ph type="body" idx="1"/>
          </p:nvPr>
        </p:nvSpPr>
        <p:spPr>
          <a:xfrm>
            <a:off x="1439862" y="1851025"/>
            <a:ext cx="6192837" cy="237648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E997CAE-8495-7F4E-AF3D-5BB2C6AF4B10}"/>
              </a:ext>
            </a:extLst>
          </p:cNvPr>
          <p:cNvSpPr>
            <a:spLocks noGrp="1"/>
          </p:cNvSpPr>
          <p:nvPr>
            <p:ph type="dt" sz="half" idx="2"/>
          </p:nvPr>
        </p:nvSpPr>
        <p:spPr>
          <a:xfrm>
            <a:off x="1439862" y="4800601"/>
            <a:ext cx="442333" cy="152017"/>
          </a:xfrm>
          <a:prstGeom prst="rect">
            <a:avLst/>
          </a:prstGeom>
        </p:spPr>
        <p:txBody>
          <a:bodyPr vert="horz" lIns="0" tIns="0" rIns="0" bIns="0" rtlCol="0" anchor="t" anchorCtr="0"/>
          <a:lstStyle>
            <a:lvl1pPr algn="l">
              <a:defRPr sz="900">
                <a:solidFill>
                  <a:schemeClr val="bg2"/>
                </a:solidFill>
              </a:defRPr>
            </a:lvl1p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4C773D1A-385D-3945-8401-26BCCE1E2854}"/>
              </a:ext>
            </a:extLst>
          </p:cNvPr>
          <p:cNvSpPr>
            <a:spLocks noGrp="1"/>
          </p:cNvSpPr>
          <p:nvPr>
            <p:ph type="ftr" sz="quarter" idx="3"/>
          </p:nvPr>
        </p:nvSpPr>
        <p:spPr>
          <a:xfrm>
            <a:off x="1882196" y="4800601"/>
            <a:ext cx="5004000" cy="152017"/>
          </a:xfrm>
          <a:prstGeom prst="rect">
            <a:avLst/>
          </a:prstGeom>
        </p:spPr>
        <p:txBody>
          <a:bodyPr vert="horz" lIns="0" tIns="0" rIns="0" bIns="0" rtlCol="0" anchor="t" anchorCtr="0"/>
          <a:lstStyle>
            <a:lvl1pPr algn="l">
              <a:defRPr sz="900">
                <a:solidFill>
                  <a:schemeClr val="bg2"/>
                </a:solidFill>
              </a:defRPr>
            </a:lvl1pPr>
          </a:lstStyle>
          <a:p>
            <a:r>
              <a:rPr lang="sv-SE"/>
              <a:t>Unionen</a:t>
            </a:r>
            <a:endParaRPr lang="sv-SE" dirty="0"/>
          </a:p>
        </p:txBody>
      </p:sp>
      <p:sp>
        <p:nvSpPr>
          <p:cNvPr id="6" name="Platshållare för bildnummer 5">
            <a:extLst>
              <a:ext uri="{FF2B5EF4-FFF2-40B4-BE49-F238E27FC236}">
                <a16:creationId xmlns:a16="http://schemas.microsoft.com/office/drawing/2014/main" id="{F279AB52-FEB4-7541-A47B-D4A371C3BACB}"/>
              </a:ext>
            </a:extLst>
          </p:cNvPr>
          <p:cNvSpPr>
            <a:spLocks noGrp="1"/>
          </p:cNvSpPr>
          <p:nvPr>
            <p:ph type="sldNum" sz="quarter" idx="4"/>
          </p:nvPr>
        </p:nvSpPr>
        <p:spPr>
          <a:xfrm>
            <a:off x="7068722" y="4800601"/>
            <a:ext cx="563977" cy="152017"/>
          </a:xfrm>
          <a:prstGeom prst="rect">
            <a:avLst/>
          </a:prstGeom>
        </p:spPr>
        <p:txBody>
          <a:bodyPr vert="horz" lIns="0" tIns="0" rIns="0" bIns="0" rtlCol="0" anchor="t" anchorCtr="0"/>
          <a:lstStyle>
            <a:lvl1pPr algn="r">
              <a:defRPr sz="900">
                <a:solidFill>
                  <a:schemeClr val="bg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737662951"/>
      </p:ext>
    </p:extLst>
  </p:cSld>
  <p:clrMap bg1="lt1" tx1="dk1" bg2="lt2" tx2="dk2" accent1="accent1" accent2="accent2" accent3="accent3" accent4="accent4" accent5="accent5" accent6="accent6" hlink="hlink" folHlink="folHlink"/>
  <p:sldLayoutIdLst>
    <p:sldLayoutId id="2147483912" r:id="rId1"/>
    <p:sldLayoutId id="2147483860" r:id="rId2"/>
    <p:sldLayoutId id="2147483862" r:id="rId3"/>
    <p:sldLayoutId id="2147483863" r:id="rId4"/>
    <p:sldLayoutId id="2147483864" r:id="rId5"/>
    <p:sldLayoutId id="2147483865" r:id="rId6"/>
    <p:sldLayoutId id="2147483867" r:id="rId7"/>
    <p:sldLayoutId id="2147483868" r:id="rId8"/>
    <p:sldLayoutId id="2147483869" r:id="rId9"/>
    <p:sldLayoutId id="2147483915" r:id="rId10"/>
    <p:sldLayoutId id="2147483914" r:id="rId11"/>
    <p:sldLayoutId id="2147483888" r:id="rId12"/>
    <p:sldLayoutId id="2147483889" r:id="rId13"/>
    <p:sldLayoutId id="2147483872" r:id="rId14"/>
    <p:sldLayoutId id="2147483916" r:id="rId15"/>
    <p:sldLayoutId id="2147483909" r:id="rId16"/>
    <p:sldLayoutId id="2147483910" r:id="rId17"/>
    <p:sldLayoutId id="2147483901" r:id="rId18"/>
    <p:sldLayoutId id="2147483902" r:id="rId19"/>
    <p:sldLayoutId id="2147483903" r:id="rId20"/>
    <p:sldLayoutId id="2147483904" r:id="rId21"/>
    <p:sldLayoutId id="2147483874" r:id="rId22"/>
    <p:sldLayoutId id="2147483875" r:id="rId23"/>
    <p:sldLayoutId id="2147483876" r:id="rId24"/>
    <p:sldLayoutId id="2147483877" r:id="rId25"/>
    <p:sldLayoutId id="2147483878" r:id="rId26"/>
    <p:sldLayoutId id="2147483879" r:id="rId27"/>
    <p:sldLayoutId id="2147483881" r:id="rId28"/>
    <p:sldLayoutId id="2147483883" r:id="rId29"/>
    <p:sldLayoutId id="2147483884" r:id="rId30"/>
    <p:sldLayoutId id="2147483911" r:id="rId31"/>
    <p:sldLayoutId id="2147483885" r:id="rId32"/>
    <p:sldLayoutId id="2147483900" r:id="rId33"/>
    <p:sldLayoutId id="2147483892" r:id="rId34"/>
    <p:sldLayoutId id="2147483917" r:id="rId35"/>
    <p:sldLayoutId id="2147483896" r:id="rId36"/>
    <p:sldLayoutId id="2147483897" r:id="rId37"/>
    <p:sldLayoutId id="2147483898" r:id="rId38"/>
    <p:sldLayoutId id="2147483899" r:id="rId39"/>
    <p:sldLayoutId id="2147483998" r:id="rId40"/>
    <p:sldLayoutId id="2147484001" r:id="rId41"/>
  </p:sldLayoutIdLst>
  <p:hf sldNum="0" hdr="0" ftr="0" dt="0"/>
  <p:txStyles>
    <p:titleStyle>
      <a:lvl1pPr algn="l" defTabSz="685800" rtl="0" eaLnBrk="1" latinLnBrk="0" hangingPunct="1">
        <a:lnSpc>
          <a:spcPts val="4000"/>
        </a:lnSpc>
        <a:spcBef>
          <a:spcPct val="0"/>
        </a:spcBef>
        <a:buNone/>
        <a:defRPr sz="4200" b="0" kern="1200">
          <a:solidFill>
            <a:schemeClr val="bg2"/>
          </a:solidFill>
          <a:latin typeface="+mj-lt"/>
          <a:ea typeface="+mj-ea"/>
          <a:cs typeface="+mj-cs"/>
        </a:defRPr>
      </a:lvl1pPr>
    </p:titleStyle>
    <p:bodyStyle>
      <a:lvl1pPr marL="252000" indent="-252000" algn="l" defTabSz="685800" rtl="0" eaLnBrk="1" latinLnBrk="0" hangingPunct="1">
        <a:lnSpc>
          <a:spcPts val="2300"/>
        </a:lnSpc>
        <a:spcBef>
          <a:spcPts val="800"/>
        </a:spcBef>
        <a:spcAft>
          <a:spcPts val="0"/>
        </a:spcAft>
        <a:buFont typeface="Arial" panose="020B0604020202020204" pitchFamily="34" charset="0"/>
        <a:buChar char="•"/>
        <a:defRPr lang="sv-SE" sz="2400" b="0" kern="1200" smtClean="0">
          <a:solidFill>
            <a:schemeClr val="bg2"/>
          </a:solidFill>
          <a:latin typeface="+mn-lt"/>
          <a:ea typeface="+mn-ea"/>
          <a:cs typeface="+mn-cs"/>
        </a:defRPr>
      </a:lvl1pPr>
      <a:lvl2pPr marL="4464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2pPr>
      <a:lvl3pPr marL="63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3pPr>
      <a:lvl4pPr marL="81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4pPr>
      <a:lvl5pPr marL="990000" indent="-171450" algn="l" defTabSz="685800" rtl="0" eaLnBrk="1" latinLnBrk="0" hangingPunct="1">
        <a:lnSpc>
          <a:spcPts val="2000"/>
        </a:lnSpc>
        <a:spcBef>
          <a:spcPts val="375"/>
        </a:spcBef>
        <a:buFont typeface="Arial" panose="020B0604020202020204" pitchFamily="34" charset="0"/>
        <a:buChar char="•"/>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13">
          <p15:clr>
            <a:srgbClr val="F26B43"/>
          </p15:clr>
        </p15:guide>
        <p15:guide id="2" pos="2880">
          <p15:clr>
            <a:srgbClr val="F26B43"/>
          </p15:clr>
        </p15:guide>
        <p15:guide id="3" orient="horz" pos="1620">
          <p15:clr>
            <a:srgbClr val="F26B43"/>
          </p15:clr>
        </p15:guide>
        <p15:guide id="4" orient="horz" pos="2663">
          <p15:clr>
            <a:srgbClr val="F26B43"/>
          </p15:clr>
        </p15:guide>
        <p15:guide id="5" orient="horz" pos="1030">
          <p15:clr>
            <a:srgbClr val="F26B43"/>
          </p15:clr>
        </p15:guide>
        <p15:guide id="6" orient="horz" pos="11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227DE57-E36C-B444-B4D2-21817BE5FCD2}"/>
              </a:ext>
            </a:extLst>
          </p:cNvPr>
          <p:cNvSpPr>
            <a:spLocks noGrp="1"/>
          </p:cNvSpPr>
          <p:nvPr>
            <p:ph type="title"/>
          </p:nvPr>
        </p:nvSpPr>
        <p:spPr>
          <a:xfrm>
            <a:off x="1439862" y="860400"/>
            <a:ext cx="6192837" cy="900000"/>
          </a:xfrm>
          <a:prstGeom prst="rect">
            <a:avLst/>
          </a:prstGeom>
        </p:spPr>
        <p:txBody>
          <a:bodyPr vert="horz" lIns="0" tIns="0" rIns="0" bIns="0" rtlCol="0" anchor="b" anchorCtr="0">
            <a:noAutofit/>
          </a:bodyPr>
          <a:lstStyle/>
          <a:p>
            <a:r>
              <a:rPr lang="sv-SE" dirty="0"/>
              <a:t>Klicka här för att lägga till text på två rader</a:t>
            </a:r>
          </a:p>
        </p:txBody>
      </p:sp>
      <p:sp>
        <p:nvSpPr>
          <p:cNvPr id="7" name="Platshållare för text 2">
            <a:extLst>
              <a:ext uri="{FF2B5EF4-FFF2-40B4-BE49-F238E27FC236}">
                <a16:creationId xmlns:a16="http://schemas.microsoft.com/office/drawing/2014/main" id="{01A725F1-26BF-41E5-8CA4-8AE2EA7B0A64}"/>
              </a:ext>
            </a:extLst>
          </p:cNvPr>
          <p:cNvSpPr>
            <a:spLocks noGrp="1"/>
          </p:cNvSpPr>
          <p:nvPr>
            <p:ph type="body" idx="1"/>
          </p:nvPr>
        </p:nvSpPr>
        <p:spPr>
          <a:xfrm>
            <a:off x="1439862" y="1851025"/>
            <a:ext cx="6192837" cy="237648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E997CAE-8495-7F4E-AF3D-5BB2C6AF4B10}"/>
              </a:ext>
            </a:extLst>
          </p:cNvPr>
          <p:cNvSpPr>
            <a:spLocks noGrp="1"/>
          </p:cNvSpPr>
          <p:nvPr>
            <p:ph type="dt" sz="half" idx="2"/>
          </p:nvPr>
        </p:nvSpPr>
        <p:spPr>
          <a:xfrm>
            <a:off x="1439862" y="4800601"/>
            <a:ext cx="442333" cy="152017"/>
          </a:xfrm>
          <a:prstGeom prst="rect">
            <a:avLst/>
          </a:prstGeom>
        </p:spPr>
        <p:txBody>
          <a:bodyPr vert="horz" lIns="0" tIns="0" rIns="0" bIns="0" rtlCol="0" anchor="t" anchorCtr="0"/>
          <a:lstStyle>
            <a:lvl1pPr algn="l">
              <a:defRPr sz="900">
                <a:solidFill>
                  <a:schemeClr val="bg2"/>
                </a:solidFill>
              </a:defRPr>
            </a:lvl1p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4C773D1A-385D-3945-8401-26BCCE1E2854}"/>
              </a:ext>
            </a:extLst>
          </p:cNvPr>
          <p:cNvSpPr>
            <a:spLocks noGrp="1"/>
          </p:cNvSpPr>
          <p:nvPr>
            <p:ph type="ftr" sz="quarter" idx="3"/>
          </p:nvPr>
        </p:nvSpPr>
        <p:spPr>
          <a:xfrm>
            <a:off x="1882196" y="4800601"/>
            <a:ext cx="5004000" cy="152017"/>
          </a:xfrm>
          <a:prstGeom prst="rect">
            <a:avLst/>
          </a:prstGeom>
        </p:spPr>
        <p:txBody>
          <a:bodyPr vert="horz" lIns="0" tIns="0" rIns="0" bIns="0" rtlCol="0" anchor="t" anchorCtr="0"/>
          <a:lstStyle>
            <a:lvl1pPr algn="l">
              <a:defRPr sz="900">
                <a:solidFill>
                  <a:schemeClr val="bg2"/>
                </a:solidFill>
              </a:defRPr>
            </a:lvl1pPr>
          </a:lstStyle>
          <a:p>
            <a:r>
              <a:rPr lang="sv-SE"/>
              <a:t>Unionen</a:t>
            </a:r>
            <a:endParaRPr lang="sv-SE" dirty="0"/>
          </a:p>
        </p:txBody>
      </p:sp>
      <p:sp>
        <p:nvSpPr>
          <p:cNvPr id="6" name="Platshållare för bildnummer 5">
            <a:extLst>
              <a:ext uri="{FF2B5EF4-FFF2-40B4-BE49-F238E27FC236}">
                <a16:creationId xmlns:a16="http://schemas.microsoft.com/office/drawing/2014/main" id="{F279AB52-FEB4-7541-A47B-D4A371C3BACB}"/>
              </a:ext>
            </a:extLst>
          </p:cNvPr>
          <p:cNvSpPr>
            <a:spLocks noGrp="1"/>
          </p:cNvSpPr>
          <p:nvPr>
            <p:ph type="sldNum" sz="quarter" idx="4"/>
          </p:nvPr>
        </p:nvSpPr>
        <p:spPr>
          <a:xfrm>
            <a:off x="7068722" y="4800601"/>
            <a:ext cx="563977" cy="152017"/>
          </a:xfrm>
          <a:prstGeom prst="rect">
            <a:avLst/>
          </a:prstGeom>
        </p:spPr>
        <p:txBody>
          <a:bodyPr vert="horz" lIns="0" tIns="0" rIns="0" bIns="0" rtlCol="0" anchor="t" anchorCtr="0"/>
          <a:lstStyle>
            <a:lvl1pPr algn="r">
              <a:defRPr sz="900">
                <a:solidFill>
                  <a:schemeClr val="bg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7989147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Lst>
  <p:hf sldNum="0" hdr="0" ftr="0" dt="0"/>
  <p:txStyles>
    <p:titleStyle>
      <a:lvl1pPr algn="l" defTabSz="685800" rtl="0" eaLnBrk="1" latinLnBrk="0" hangingPunct="1">
        <a:lnSpc>
          <a:spcPts val="4000"/>
        </a:lnSpc>
        <a:spcBef>
          <a:spcPct val="0"/>
        </a:spcBef>
        <a:buNone/>
        <a:defRPr sz="4200" b="0" kern="1200">
          <a:solidFill>
            <a:schemeClr val="bg2"/>
          </a:solidFill>
          <a:latin typeface="+mj-lt"/>
          <a:ea typeface="+mj-ea"/>
          <a:cs typeface="+mj-cs"/>
        </a:defRPr>
      </a:lvl1pPr>
    </p:titleStyle>
    <p:bodyStyle>
      <a:lvl1pPr marL="252000" indent="-252000" algn="l" defTabSz="685800" rtl="0" eaLnBrk="1" latinLnBrk="0" hangingPunct="1">
        <a:lnSpc>
          <a:spcPts val="2300"/>
        </a:lnSpc>
        <a:spcBef>
          <a:spcPts val="800"/>
        </a:spcBef>
        <a:spcAft>
          <a:spcPts val="0"/>
        </a:spcAft>
        <a:buFont typeface="Arial" panose="020B0604020202020204" pitchFamily="34" charset="0"/>
        <a:buChar char="•"/>
        <a:defRPr lang="sv-SE" sz="2400" b="0" kern="1200" smtClean="0">
          <a:solidFill>
            <a:schemeClr val="bg2"/>
          </a:solidFill>
          <a:latin typeface="+mn-lt"/>
          <a:ea typeface="+mn-ea"/>
          <a:cs typeface="+mn-cs"/>
        </a:defRPr>
      </a:lvl1pPr>
      <a:lvl2pPr marL="4464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2pPr>
      <a:lvl3pPr marL="63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3pPr>
      <a:lvl4pPr marL="81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4pPr>
      <a:lvl5pPr marL="990000" indent="-171450" algn="l" defTabSz="685800" rtl="0" eaLnBrk="1" latinLnBrk="0" hangingPunct="1">
        <a:lnSpc>
          <a:spcPts val="2000"/>
        </a:lnSpc>
        <a:spcBef>
          <a:spcPts val="375"/>
        </a:spcBef>
        <a:buFont typeface="Arial" panose="020B0604020202020204" pitchFamily="34" charset="0"/>
        <a:buChar char="•"/>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13">
          <p15:clr>
            <a:srgbClr val="F26B43"/>
          </p15:clr>
        </p15:guide>
        <p15:guide id="2" pos="2880">
          <p15:clr>
            <a:srgbClr val="F26B43"/>
          </p15:clr>
        </p15:guide>
        <p15:guide id="3" orient="horz" pos="1620">
          <p15:clr>
            <a:srgbClr val="F26B43"/>
          </p15:clr>
        </p15:guide>
        <p15:guide id="4" orient="horz" pos="2663">
          <p15:clr>
            <a:srgbClr val="F26B43"/>
          </p15:clr>
        </p15:guide>
        <p15:guide id="5" orient="horz" pos="1030">
          <p15:clr>
            <a:srgbClr val="F26B43"/>
          </p15:clr>
        </p15:guide>
        <p15:guide id="6" orient="horz" pos="11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1">
            <a:lum/>
          </a:blip>
          <a:srcRect/>
          <a:stretch>
            <a:fillRect/>
          </a:stretch>
        </a:blip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227DE57-E36C-B444-B4D2-21817BE5FCD2}"/>
              </a:ext>
            </a:extLst>
          </p:cNvPr>
          <p:cNvSpPr>
            <a:spLocks noGrp="1"/>
          </p:cNvSpPr>
          <p:nvPr>
            <p:ph type="title"/>
          </p:nvPr>
        </p:nvSpPr>
        <p:spPr>
          <a:xfrm>
            <a:off x="1439862" y="860400"/>
            <a:ext cx="6192837" cy="900000"/>
          </a:xfrm>
          <a:prstGeom prst="rect">
            <a:avLst/>
          </a:prstGeom>
        </p:spPr>
        <p:txBody>
          <a:bodyPr vert="horz" lIns="0" tIns="0" rIns="0" bIns="0" rtlCol="0" anchor="b" anchorCtr="0">
            <a:noAutofit/>
          </a:bodyPr>
          <a:lstStyle/>
          <a:p>
            <a:r>
              <a:rPr lang="sv-SE" dirty="0"/>
              <a:t>Klicka här för att lägga till text på två rader</a:t>
            </a:r>
          </a:p>
        </p:txBody>
      </p:sp>
      <p:sp>
        <p:nvSpPr>
          <p:cNvPr id="7" name="Platshållare för text 2">
            <a:extLst>
              <a:ext uri="{FF2B5EF4-FFF2-40B4-BE49-F238E27FC236}">
                <a16:creationId xmlns:a16="http://schemas.microsoft.com/office/drawing/2014/main" id="{01A725F1-26BF-41E5-8CA4-8AE2EA7B0A64}"/>
              </a:ext>
            </a:extLst>
          </p:cNvPr>
          <p:cNvSpPr>
            <a:spLocks noGrp="1"/>
          </p:cNvSpPr>
          <p:nvPr>
            <p:ph type="body" idx="1"/>
          </p:nvPr>
        </p:nvSpPr>
        <p:spPr>
          <a:xfrm>
            <a:off x="1439862" y="1851025"/>
            <a:ext cx="6192837" cy="2376488"/>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7E997CAE-8495-7F4E-AF3D-5BB2C6AF4B10}"/>
              </a:ext>
            </a:extLst>
          </p:cNvPr>
          <p:cNvSpPr>
            <a:spLocks noGrp="1"/>
          </p:cNvSpPr>
          <p:nvPr>
            <p:ph type="dt" sz="half" idx="2"/>
          </p:nvPr>
        </p:nvSpPr>
        <p:spPr>
          <a:xfrm>
            <a:off x="1439862" y="4800601"/>
            <a:ext cx="442333" cy="152017"/>
          </a:xfrm>
          <a:prstGeom prst="rect">
            <a:avLst/>
          </a:prstGeom>
        </p:spPr>
        <p:txBody>
          <a:bodyPr vert="horz" lIns="0" tIns="0" rIns="0" bIns="0" rtlCol="0" anchor="t" anchorCtr="0"/>
          <a:lstStyle>
            <a:lvl1pPr algn="l">
              <a:defRPr sz="900">
                <a:solidFill>
                  <a:schemeClr val="bg2"/>
                </a:solidFill>
              </a:defRPr>
            </a:lvl1pPr>
          </a:lstStyle>
          <a:p>
            <a:endParaRPr lang="sv-SE" dirty="0">
              <a:solidFill>
                <a:schemeClr val="bg2"/>
              </a:solidFill>
            </a:endParaRPr>
          </a:p>
        </p:txBody>
      </p:sp>
      <p:sp>
        <p:nvSpPr>
          <p:cNvPr id="5" name="Platshållare för sidfot 4">
            <a:extLst>
              <a:ext uri="{FF2B5EF4-FFF2-40B4-BE49-F238E27FC236}">
                <a16:creationId xmlns:a16="http://schemas.microsoft.com/office/drawing/2014/main" id="{4C773D1A-385D-3945-8401-26BCCE1E2854}"/>
              </a:ext>
            </a:extLst>
          </p:cNvPr>
          <p:cNvSpPr>
            <a:spLocks noGrp="1"/>
          </p:cNvSpPr>
          <p:nvPr>
            <p:ph type="ftr" sz="quarter" idx="3"/>
          </p:nvPr>
        </p:nvSpPr>
        <p:spPr>
          <a:xfrm>
            <a:off x="1882196" y="4800601"/>
            <a:ext cx="5004000" cy="152017"/>
          </a:xfrm>
          <a:prstGeom prst="rect">
            <a:avLst/>
          </a:prstGeom>
        </p:spPr>
        <p:txBody>
          <a:bodyPr vert="horz" lIns="0" tIns="0" rIns="0" bIns="0" rtlCol="0" anchor="t" anchorCtr="0"/>
          <a:lstStyle>
            <a:lvl1pPr algn="l">
              <a:defRPr sz="900">
                <a:solidFill>
                  <a:schemeClr val="bg2"/>
                </a:solidFill>
              </a:defRPr>
            </a:lvl1pPr>
          </a:lstStyle>
          <a:p>
            <a:r>
              <a:rPr lang="sv-SE"/>
              <a:t>Unionen</a:t>
            </a:r>
            <a:endParaRPr lang="sv-SE" dirty="0"/>
          </a:p>
        </p:txBody>
      </p:sp>
      <p:sp>
        <p:nvSpPr>
          <p:cNvPr id="6" name="Platshållare för bildnummer 5">
            <a:extLst>
              <a:ext uri="{FF2B5EF4-FFF2-40B4-BE49-F238E27FC236}">
                <a16:creationId xmlns:a16="http://schemas.microsoft.com/office/drawing/2014/main" id="{F279AB52-FEB4-7541-A47B-D4A371C3BACB}"/>
              </a:ext>
            </a:extLst>
          </p:cNvPr>
          <p:cNvSpPr>
            <a:spLocks noGrp="1"/>
          </p:cNvSpPr>
          <p:nvPr>
            <p:ph type="sldNum" sz="quarter" idx="4"/>
          </p:nvPr>
        </p:nvSpPr>
        <p:spPr>
          <a:xfrm>
            <a:off x="7068722" y="4800601"/>
            <a:ext cx="563977" cy="152017"/>
          </a:xfrm>
          <a:prstGeom prst="rect">
            <a:avLst/>
          </a:prstGeom>
        </p:spPr>
        <p:txBody>
          <a:bodyPr vert="horz" lIns="0" tIns="0" rIns="0" bIns="0" rtlCol="0" anchor="t" anchorCtr="0"/>
          <a:lstStyle>
            <a:lvl1pPr algn="r">
              <a:defRPr sz="900">
                <a:solidFill>
                  <a:schemeClr val="bg2"/>
                </a:solidFill>
              </a:defRPr>
            </a:lvl1pPr>
          </a:lstStyle>
          <a:p>
            <a:fld id="{E4218C53-6AA3-834F-8ED4-DCDDBC41A75D}" type="slidenum">
              <a:rPr lang="sv-SE" smtClean="0"/>
              <a:pPr/>
              <a:t>‹#›</a:t>
            </a:fld>
            <a:endParaRPr lang="sv-SE" dirty="0"/>
          </a:p>
        </p:txBody>
      </p:sp>
    </p:spTree>
    <p:extLst>
      <p:ext uri="{BB962C8B-B14F-4D97-AF65-F5344CB8AC3E}">
        <p14:creationId xmlns:p14="http://schemas.microsoft.com/office/powerpoint/2010/main" val="2216463251"/>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 id="2147483978" r:id="rId20"/>
    <p:sldLayoutId id="2147483979" r:id="rId21"/>
    <p:sldLayoutId id="2147483980" r:id="rId22"/>
    <p:sldLayoutId id="2147483981" r:id="rId23"/>
    <p:sldLayoutId id="2147483982" r:id="rId24"/>
    <p:sldLayoutId id="2147483983" r:id="rId25"/>
    <p:sldLayoutId id="2147483984" r:id="rId26"/>
    <p:sldLayoutId id="2147483985" r:id="rId27"/>
    <p:sldLayoutId id="2147483986" r:id="rId28"/>
    <p:sldLayoutId id="2147483987" r:id="rId29"/>
    <p:sldLayoutId id="2147483988" r:id="rId30"/>
    <p:sldLayoutId id="2147483989" r:id="rId31"/>
    <p:sldLayoutId id="2147483990" r:id="rId32"/>
    <p:sldLayoutId id="2147483991" r:id="rId33"/>
    <p:sldLayoutId id="2147483992" r:id="rId34"/>
    <p:sldLayoutId id="2147483993" r:id="rId35"/>
    <p:sldLayoutId id="2147483994" r:id="rId36"/>
    <p:sldLayoutId id="2147483995" r:id="rId37"/>
    <p:sldLayoutId id="2147483996" r:id="rId38"/>
    <p:sldLayoutId id="2147483997" r:id="rId39"/>
  </p:sldLayoutIdLst>
  <p:hf sldNum="0" hdr="0" ftr="0" dt="0"/>
  <p:txStyles>
    <p:titleStyle>
      <a:lvl1pPr algn="l" defTabSz="685800" rtl="0" eaLnBrk="1" latinLnBrk="0" hangingPunct="1">
        <a:lnSpc>
          <a:spcPts val="4000"/>
        </a:lnSpc>
        <a:spcBef>
          <a:spcPct val="0"/>
        </a:spcBef>
        <a:buNone/>
        <a:defRPr sz="4200" b="0" kern="1200">
          <a:solidFill>
            <a:schemeClr val="bg2"/>
          </a:solidFill>
          <a:latin typeface="+mj-lt"/>
          <a:ea typeface="+mj-ea"/>
          <a:cs typeface="+mj-cs"/>
        </a:defRPr>
      </a:lvl1pPr>
    </p:titleStyle>
    <p:bodyStyle>
      <a:lvl1pPr marL="252000" indent="-252000" algn="l" defTabSz="685800" rtl="0" eaLnBrk="1" latinLnBrk="0" hangingPunct="1">
        <a:lnSpc>
          <a:spcPts val="2300"/>
        </a:lnSpc>
        <a:spcBef>
          <a:spcPts val="800"/>
        </a:spcBef>
        <a:spcAft>
          <a:spcPts val="0"/>
        </a:spcAft>
        <a:buFont typeface="Arial" panose="020B0604020202020204" pitchFamily="34" charset="0"/>
        <a:buChar char="•"/>
        <a:defRPr lang="sv-SE" sz="2400" b="0" kern="1200" smtClean="0">
          <a:solidFill>
            <a:schemeClr val="bg2"/>
          </a:solidFill>
          <a:latin typeface="+mn-lt"/>
          <a:ea typeface="+mn-ea"/>
          <a:cs typeface="+mn-cs"/>
        </a:defRPr>
      </a:lvl1pPr>
      <a:lvl2pPr marL="4464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2pPr>
      <a:lvl3pPr marL="63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3pPr>
      <a:lvl4pPr marL="810000" indent="-171450" algn="l" defTabSz="685800" rtl="0" eaLnBrk="1" latinLnBrk="0" hangingPunct="1">
        <a:lnSpc>
          <a:spcPts val="2000"/>
        </a:lnSpc>
        <a:spcBef>
          <a:spcPts val="375"/>
        </a:spcBef>
        <a:buFont typeface="Arial" panose="020B0604020202020204" pitchFamily="34" charset="0"/>
        <a:buChar char="•"/>
        <a:defRPr lang="sv-SE" sz="2000" kern="1200" smtClean="0">
          <a:solidFill>
            <a:schemeClr val="bg2"/>
          </a:solidFill>
          <a:latin typeface="+mn-lt"/>
          <a:ea typeface="+mn-ea"/>
          <a:cs typeface="+mn-cs"/>
        </a:defRPr>
      </a:lvl4pPr>
      <a:lvl5pPr marL="990000" indent="-171450" algn="l" defTabSz="685800" rtl="0" eaLnBrk="1" latinLnBrk="0" hangingPunct="1">
        <a:lnSpc>
          <a:spcPts val="2000"/>
        </a:lnSpc>
        <a:spcBef>
          <a:spcPts val="375"/>
        </a:spcBef>
        <a:buFont typeface="Arial" panose="020B0604020202020204" pitchFamily="34" charset="0"/>
        <a:buChar char="•"/>
        <a:defRPr lang="sv-SE" sz="200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13">
          <p15:clr>
            <a:srgbClr val="F26B43"/>
          </p15:clr>
        </p15:guide>
        <p15:guide id="2" pos="2880">
          <p15:clr>
            <a:srgbClr val="F26B43"/>
          </p15:clr>
        </p15:guide>
        <p15:guide id="3" orient="horz" pos="1620">
          <p15:clr>
            <a:srgbClr val="F26B43"/>
          </p15:clr>
        </p15:guide>
        <p15:guide id="4" orient="horz" pos="2663">
          <p15:clr>
            <a:srgbClr val="F26B43"/>
          </p15:clr>
        </p15:guide>
        <p15:guide id="5" orient="horz" pos="1030">
          <p15:clr>
            <a:srgbClr val="F26B43"/>
          </p15:clr>
        </p15:guide>
        <p15:guide id="6" orient="horz" pos="116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riksdagen.se/sv/dokument-lagar/arende/betankande/genomforande-av-arbetsvillkorsdirektivet_H901AU11" TargetMode="Externa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hyperlink" Target="https://data.riksdagen.se/fil/2A980D10-B929-421C-B6D8-2530A78A027F" TargetMode="External"/><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hyperlink" Target="https://www.eza.org/fileadmin/Dateien/PDF/sonstige_Publikationen/Directive_2019_1152_transparant_working_conditions.pdf"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sv/nyckel-nyckelh%C3%A5l-l%C3%A5s-s%C3%A4kerhet-2114046/" TargetMode="External"/><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arbetsratt.juridicum.su.se/euarb/21-01/" TargetMode="External"/><Relationship Id="rId2" Type="http://schemas.openxmlformats.org/officeDocument/2006/relationships/hyperlink" Target="http://eu.riksdagen.se/" TargetMode="Externa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hyperlink" Target="https://roschier.podbean.com/e/avsnitt-28-konkurrens-i-arbetsratten/"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hyperlink" Target="https://www.europarl.europa.eu/thinktank/en/document/IPOL_IDA(2020)658181" TargetMode="Externa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B7DD7F-1C48-4D93-8E68-5DB241193BB8}"/>
              </a:ext>
            </a:extLst>
          </p:cNvPr>
          <p:cNvSpPr>
            <a:spLocks noGrp="1"/>
          </p:cNvSpPr>
          <p:nvPr>
            <p:ph type="ctrTitle"/>
          </p:nvPr>
        </p:nvSpPr>
        <p:spPr>
          <a:xfrm>
            <a:off x="189624" y="267494"/>
            <a:ext cx="8810723" cy="1766637"/>
          </a:xfrm>
        </p:spPr>
        <p:txBody>
          <a:bodyPr/>
          <a:lstStyle/>
          <a:p>
            <a:r>
              <a:rPr lang="sv-SE" dirty="0"/>
              <a:t>Arbetsrättsliga föreningen i Södra Sverige</a:t>
            </a:r>
            <a:br>
              <a:rPr lang="sv-SE" dirty="0"/>
            </a:br>
            <a:br>
              <a:rPr lang="sv-SE" dirty="0"/>
            </a:br>
            <a:r>
              <a:rPr lang="sv-SE" sz="3200" dirty="0"/>
              <a:t>Från EU mycket nytt – om arbetsvillkorsdirektivet och andra initiativ</a:t>
            </a:r>
          </a:p>
        </p:txBody>
      </p:sp>
      <p:sp>
        <p:nvSpPr>
          <p:cNvPr id="4" name="Platshållare för text 3">
            <a:extLst>
              <a:ext uri="{FF2B5EF4-FFF2-40B4-BE49-F238E27FC236}">
                <a16:creationId xmlns:a16="http://schemas.microsoft.com/office/drawing/2014/main" id="{CCA22BCA-CE7D-43E5-8CA1-D6874A09C085}"/>
              </a:ext>
            </a:extLst>
          </p:cNvPr>
          <p:cNvSpPr>
            <a:spLocks noGrp="1"/>
          </p:cNvSpPr>
          <p:nvPr>
            <p:ph type="body" sz="quarter" idx="16"/>
          </p:nvPr>
        </p:nvSpPr>
        <p:spPr>
          <a:xfrm>
            <a:off x="1043608" y="4011910"/>
            <a:ext cx="4010262" cy="462890"/>
          </a:xfrm>
        </p:spPr>
        <p:txBody>
          <a:bodyPr/>
          <a:lstStyle/>
          <a:p>
            <a:r>
              <a:rPr lang="sv-SE" dirty="0"/>
              <a:t>2023-02-15</a:t>
            </a:r>
          </a:p>
        </p:txBody>
      </p:sp>
      <p:sp>
        <p:nvSpPr>
          <p:cNvPr id="5" name="Platshållare för text 4">
            <a:extLst>
              <a:ext uri="{FF2B5EF4-FFF2-40B4-BE49-F238E27FC236}">
                <a16:creationId xmlns:a16="http://schemas.microsoft.com/office/drawing/2014/main" id="{53674BF8-FE1A-43EC-9566-04FCC2F34219}"/>
              </a:ext>
            </a:extLst>
          </p:cNvPr>
          <p:cNvSpPr>
            <a:spLocks noGrp="1"/>
          </p:cNvSpPr>
          <p:nvPr>
            <p:ph type="body" sz="quarter" idx="15"/>
          </p:nvPr>
        </p:nvSpPr>
        <p:spPr>
          <a:xfrm>
            <a:off x="1043608" y="4305043"/>
            <a:ext cx="4010262" cy="462890"/>
          </a:xfrm>
        </p:spPr>
        <p:txBody>
          <a:bodyPr/>
          <a:lstStyle/>
          <a:p>
            <a:r>
              <a:rPr lang="sv-SE" dirty="0"/>
              <a:t>Hedvig Forsselius, förbundsjurist EU-rätt</a:t>
            </a:r>
          </a:p>
        </p:txBody>
      </p:sp>
      <p:sp>
        <p:nvSpPr>
          <p:cNvPr id="6" name="Platshållare för text 5">
            <a:extLst>
              <a:ext uri="{FF2B5EF4-FFF2-40B4-BE49-F238E27FC236}">
                <a16:creationId xmlns:a16="http://schemas.microsoft.com/office/drawing/2014/main" id="{AA727C5D-2BE3-4197-B1C9-6D6B03E2AEBB}"/>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536971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CBCD047-FD2B-E0C0-7773-30E782948066}"/>
              </a:ext>
            </a:extLst>
          </p:cNvPr>
          <p:cNvPicPr>
            <a:picLocks noChangeAspect="1"/>
          </p:cNvPicPr>
          <p:nvPr/>
        </p:nvPicPr>
        <p:blipFill>
          <a:blip r:embed="rId2"/>
          <a:stretch>
            <a:fillRect/>
          </a:stretch>
        </p:blipFill>
        <p:spPr>
          <a:xfrm>
            <a:off x="0" y="612678"/>
            <a:ext cx="9144000" cy="3918144"/>
          </a:xfrm>
          <a:prstGeom prst="rect">
            <a:avLst/>
          </a:prstGeom>
        </p:spPr>
      </p:pic>
    </p:spTree>
    <p:extLst>
      <p:ext uri="{BB962C8B-B14F-4D97-AF65-F5344CB8AC3E}">
        <p14:creationId xmlns:p14="http://schemas.microsoft.com/office/powerpoint/2010/main" val="2412436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61A7FC4-F955-0064-E27A-A303F0C25417}"/>
              </a:ext>
            </a:extLst>
          </p:cNvPr>
          <p:cNvPicPr>
            <a:picLocks noChangeAspect="1"/>
          </p:cNvPicPr>
          <p:nvPr/>
        </p:nvPicPr>
        <p:blipFill>
          <a:blip r:embed="rId2"/>
          <a:stretch>
            <a:fillRect/>
          </a:stretch>
        </p:blipFill>
        <p:spPr>
          <a:xfrm>
            <a:off x="1148283" y="0"/>
            <a:ext cx="6847433" cy="5143500"/>
          </a:xfrm>
          <a:prstGeom prst="rect">
            <a:avLst/>
          </a:prstGeom>
        </p:spPr>
      </p:pic>
    </p:spTree>
    <p:extLst>
      <p:ext uri="{BB962C8B-B14F-4D97-AF65-F5344CB8AC3E}">
        <p14:creationId xmlns:p14="http://schemas.microsoft.com/office/powerpoint/2010/main" val="2410516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5D40278-A859-971E-BA29-C69948458BA6}"/>
              </a:ext>
            </a:extLst>
          </p:cNvPr>
          <p:cNvPicPr>
            <a:picLocks noChangeAspect="1"/>
          </p:cNvPicPr>
          <p:nvPr/>
        </p:nvPicPr>
        <p:blipFill>
          <a:blip r:embed="rId2"/>
          <a:stretch>
            <a:fillRect/>
          </a:stretch>
        </p:blipFill>
        <p:spPr>
          <a:xfrm>
            <a:off x="2061701" y="0"/>
            <a:ext cx="5020597" cy="5143500"/>
          </a:xfrm>
          <a:prstGeom prst="rect">
            <a:avLst/>
          </a:prstGeom>
        </p:spPr>
      </p:pic>
    </p:spTree>
    <p:extLst>
      <p:ext uri="{BB962C8B-B14F-4D97-AF65-F5344CB8AC3E}">
        <p14:creationId xmlns:p14="http://schemas.microsoft.com/office/powerpoint/2010/main" val="2635801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1AAFE147-F75D-47E7-80A7-03639B68903E}"/>
              </a:ext>
            </a:extLst>
          </p:cNvPr>
          <p:cNvSpPr>
            <a:spLocks noGrp="1"/>
          </p:cNvSpPr>
          <p:nvPr>
            <p:ph type="sldNum" sz="quarter" idx="12"/>
          </p:nvPr>
        </p:nvSpPr>
        <p:spPr/>
        <p:txBody>
          <a:bodyPr/>
          <a:lstStyle/>
          <a:p>
            <a:fld id="{0275B568-514D-4B4F-9A23-02C38FCF693D}" type="slidenum">
              <a:rPr lang="en-US" smtClean="0"/>
              <a:t>13</a:t>
            </a:fld>
            <a:endParaRPr lang="en-US"/>
          </a:p>
        </p:txBody>
      </p:sp>
      <p:pic>
        <p:nvPicPr>
          <p:cNvPr id="6148" name="Picture 4" descr="Visa källbilden">
            <a:extLst>
              <a:ext uri="{FF2B5EF4-FFF2-40B4-BE49-F238E27FC236}">
                <a16:creationId xmlns:a16="http://schemas.microsoft.com/office/drawing/2014/main" id="{B66CF3BE-A807-4656-B6A1-466914AA7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87" y="83217"/>
            <a:ext cx="7255343" cy="4836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74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rstanding Turkers- How Do Gig Economy Workers Use Amazon’s Mechanical Turk">
            <a:extLst>
              <a:ext uri="{FF2B5EF4-FFF2-40B4-BE49-F238E27FC236}">
                <a16:creationId xmlns:a16="http://schemas.microsoft.com/office/drawing/2014/main" id="{3836930B-ED24-7F4F-740D-055DC6ECE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6" y="11854"/>
            <a:ext cx="8344746" cy="337122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9C5EB6DE-BADD-C792-A163-6FC46AD6C418}"/>
              </a:ext>
            </a:extLst>
          </p:cNvPr>
          <p:cNvPicPr>
            <a:picLocks noChangeAspect="1"/>
          </p:cNvPicPr>
          <p:nvPr/>
        </p:nvPicPr>
        <p:blipFill>
          <a:blip r:embed="rId3"/>
          <a:stretch>
            <a:fillRect/>
          </a:stretch>
        </p:blipFill>
        <p:spPr>
          <a:xfrm>
            <a:off x="3886385" y="2211710"/>
            <a:ext cx="5234649" cy="2944490"/>
          </a:xfrm>
          <a:prstGeom prst="rect">
            <a:avLst/>
          </a:prstGeom>
        </p:spPr>
      </p:pic>
      <p:sp>
        <p:nvSpPr>
          <p:cNvPr id="6" name="textruta 5">
            <a:extLst>
              <a:ext uri="{FF2B5EF4-FFF2-40B4-BE49-F238E27FC236}">
                <a16:creationId xmlns:a16="http://schemas.microsoft.com/office/drawing/2014/main" id="{52B1CCF9-A466-921A-2B96-B2D81762E80E}"/>
              </a:ext>
            </a:extLst>
          </p:cNvPr>
          <p:cNvSpPr txBox="1"/>
          <p:nvPr/>
        </p:nvSpPr>
        <p:spPr>
          <a:xfrm>
            <a:off x="179512" y="3579862"/>
            <a:ext cx="3384376" cy="646331"/>
          </a:xfrm>
          <a:prstGeom prst="rect">
            <a:avLst/>
          </a:prstGeom>
          <a:noFill/>
        </p:spPr>
        <p:txBody>
          <a:bodyPr wrap="square" rtlCol="0">
            <a:spAutoFit/>
          </a:bodyPr>
          <a:lstStyle/>
          <a:p>
            <a:pPr algn="l"/>
            <a:r>
              <a:rPr lang="sv-SE" sz="3600" dirty="0">
                <a:solidFill>
                  <a:srgbClr val="000000"/>
                </a:solidFill>
              </a:rPr>
              <a:t>Amazon Turk ”</a:t>
            </a:r>
            <a:r>
              <a:rPr lang="sv-SE" sz="3600" dirty="0" err="1">
                <a:solidFill>
                  <a:srgbClr val="000000"/>
                </a:solidFill>
              </a:rPr>
              <a:t>Turkers</a:t>
            </a:r>
            <a:r>
              <a:rPr lang="sv-SE" sz="3600" dirty="0">
                <a:solidFill>
                  <a:srgbClr val="000000"/>
                </a:solidFill>
              </a:rPr>
              <a:t>”</a:t>
            </a:r>
          </a:p>
        </p:txBody>
      </p:sp>
    </p:spTree>
    <p:extLst>
      <p:ext uri="{BB962C8B-B14F-4D97-AF65-F5344CB8AC3E}">
        <p14:creationId xmlns:p14="http://schemas.microsoft.com/office/powerpoint/2010/main" val="280638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A6CE4DC-E7F4-0949-6DAA-DCF09DC8BDD3}"/>
              </a:ext>
            </a:extLst>
          </p:cNvPr>
          <p:cNvPicPr>
            <a:picLocks noChangeAspect="1"/>
          </p:cNvPicPr>
          <p:nvPr/>
        </p:nvPicPr>
        <p:blipFill>
          <a:blip r:embed="rId2"/>
          <a:stretch>
            <a:fillRect/>
          </a:stretch>
        </p:blipFill>
        <p:spPr>
          <a:xfrm>
            <a:off x="0" y="280742"/>
            <a:ext cx="9144000" cy="4582015"/>
          </a:xfrm>
          <a:prstGeom prst="rect">
            <a:avLst/>
          </a:prstGeom>
        </p:spPr>
      </p:pic>
    </p:spTree>
    <p:extLst>
      <p:ext uri="{BB962C8B-B14F-4D97-AF65-F5344CB8AC3E}">
        <p14:creationId xmlns:p14="http://schemas.microsoft.com/office/powerpoint/2010/main" val="3899375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0EF774-ECCF-554E-A042-C1F7A86CCFC2}"/>
              </a:ext>
            </a:extLst>
          </p:cNvPr>
          <p:cNvPicPr>
            <a:picLocks noChangeAspect="1"/>
          </p:cNvPicPr>
          <p:nvPr/>
        </p:nvPicPr>
        <p:blipFill>
          <a:blip r:embed="rId2"/>
          <a:stretch>
            <a:fillRect/>
          </a:stretch>
        </p:blipFill>
        <p:spPr>
          <a:xfrm>
            <a:off x="573498" y="0"/>
            <a:ext cx="7997003" cy="5143500"/>
          </a:xfrm>
          <a:prstGeom prst="rect">
            <a:avLst/>
          </a:prstGeom>
        </p:spPr>
      </p:pic>
    </p:spTree>
    <p:extLst>
      <p:ext uri="{BB962C8B-B14F-4D97-AF65-F5344CB8AC3E}">
        <p14:creationId xmlns:p14="http://schemas.microsoft.com/office/powerpoint/2010/main" val="3786295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7AABC95-163F-8267-0784-FA12D550F61C}"/>
              </a:ext>
            </a:extLst>
          </p:cNvPr>
          <p:cNvPicPr>
            <a:picLocks noChangeAspect="1"/>
          </p:cNvPicPr>
          <p:nvPr/>
        </p:nvPicPr>
        <p:blipFill>
          <a:blip r:embed="rId2"/>
          <a:stretch>
            <a:fillRect/>
          </a:stretch>
        </p:blipFill>
        <p:spPr>
          <a:xfrm>
            <a:off x="0" y="185909"/>
            <a:ext cx="9144000" cy="4771681"/>
          </a:xfrm>
          <a:prstGeom prst="rect">
            <a:avLst/>
          </a:prstGeom>
        </p:spPr>
      </p:pic>
    </p:spTree>
    <p:extLst>
      <p:ext uri="{BB962C8B-B14F-4D97-AF65-F5344CB8AC3E}">
        <p14:creationId xmlns:p14="http://schemas.microsoft.com/office/powerpoint/2010/main" val="3381165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ADF6183-C1B5-5AAD-97BE-7A9792132D1A}"/>
              </a:ext>
            </a:extLst>
          </p:cNvPr>
          <p:cNvPicPr>
            <a:picLocks noChangeAspect="1"/>
          </p:cNvPicPr>
          <p:nvPr/>
        </p:nvPicPr>
        <p:blipFill>
          <a:blip r:embed="rId2"/>
          <a:stretch>
            <a:fillRect/>
          </a:stretch>
        </p:blipFill>
        <p:spPr>
          <a:xfrm>
            <a:off x="251520" y="0"/>
            <a:ext cx="8496944" cy="5143500"/>
          </a:xfrm>
          <a:prstGeom prst="rect">
            <a:avLst/>
          </a:prstGeom>
        </p:spPr>
      </p:pic>
    </p:spTree>
    <p:extLst>
      <p:ext uri="{BB962C8B-B14F-4D97-AF65-F5344CB8AC3E}">
        <p14:creationId xmlns:p14="http://schemas.microsoft.com/office/powerpoint/2010/main" val="1933224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675487-8391-3016-DE5F-59B61D1BFA22}"/>
              </a:ext>
            </a:extLst>
          </p:cNvPr>
          <p:cNvSpPr>
            <a:spLocks noGrp="1"/>
          </p:cNvSpPr>
          <p:nvPr>
            <p:ph type="title"/>
          </p:nvPr>
        </p:nvSpPr>
        <p:spPr/>
        <p:txBody>
          <a:bodyPr/>
          <a:lstStyle/>
          <a:p>
            <a:endParaRPr lang="sv-SE" dirty="0"/>
          </a:p>
        </p:txBody>
      </p:sp>
      <p:pic>
        <p:nvPicPr>
          <p:cNvPr id="4" name="Bildobjekt 3">
            <a:extLst>
              <a:ext uri="{FF2B5EF4-FFF2-40B4-BE49-F238E27FC236}">
                <a16:creationId xmlns:a16="http://schemas.microsoft.com/office/drawing/2014/main" id="{A0913EFD-F3AB-4A1D-5D1A-0B5C9DFB7E9C}"/>
              </a:ext>
            </a:extLst>
          </p:cNvPr>
          <p:cNvPicPr>
            <a:picLocks noChangeAspect="1"/>
          </p:cNvPicPr>
          <p:nvPr/>
        </p:nvPicPr>
        <p:blipFill>
          <a:blip r:embed="rId2"/>
          <a:stretch>
            <a:fillRect/>
          </a:stretch>
        </p:blipFill>
        <p:spPr>
          <a:xfrm>
            <a:off x="120894" y="0"/>
            <a:ext cx="8902212" cy="5143500"/>
          </a:xfrm>
          <a:prstGeom prst="rect">
            <a:avLst/>
          </a:prstGeom>
        </p:spPr>
      </p:pic>
    </p:spTree>
    <p:extLst>
      <p:ext uri="{BB962C8B-B14F-4D97-AF65-F5344CB8AC3E}">
        <p14:creationId xmlns:p14="http://schemas.microsoft.com/office/powerpoint/2010/main" val="2735161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62EECC-15C7-434E-AD13-C3FFE1BA4F22}"/>
              </a:ext>
            </a:extLst>
          </p:cNvPr>
          <p:cNvSpPr>
            <a:spLocks noGrp="1"/>
          </p:cNvSpPr>
          <p:nvPr>
            <p:ph type="title"/>
          </p:nvPr>
        </p:nvSpPr>
        <p:spPr>
          <a:xfrm>
            <a:off x="539552" y="123478"/>
            <a:ext cx="6192837" cy="683976"/>
          </a:xfrm>
        </p:spPr>
        <p:txBody>
          <a:bodyPr/>
          <a:lstStyle/>
          <a:p>
            <a:r>
              <a:rPr lang="sv-SE" dirty="0"/>
              <a:t>Dagens program</a:t>
            </a:r>
          </a:p>
        </p:txBody>
      </p:sp>
      <p:sp>
        <p:nvSpPr>
          <p:cNvPr id="3" name="Platshållare för innehåll 2">
            <a:extLst>
              <a:ext uri="{FF2B5EF4-FFF2-40B4-BE49-F238E27FC236}">
                <a16:creationId xmlns:a16="http://schemas.microsoft.com/office/drawing/2014/main" id="{77AB65ED-8996-4C82-AE6F-E3E133995F56}"/>
              </a:ext>
            </a:extLst>
          </p:cNvPr>
          <p:cNvSpPr>
            <a:spLocks noGrp="1"/>
          </p:cNvSpPr>
          <p:nvPr>
            <p:ph sz="quarter" idx="13"/>
          </p:nvPr>
        </p:nvSpPr>
        <p:spPr>
          <a:xfrm>
            <a:off x="395537" y="1131590"/>
            <a:ext cx="7231234" cy="2664520"/>
          </a:xfrm>
        </p:spPr>
        <p:txBody>
          <a:bodyPr/>
          <a:lstStyle/>
          <a:p>
            <a:r>
              <a:rPr lang="sv-SE" dirty="0"/>
              <a:t>I. EU, arbetsrätten och arbetsvillkorsdirektivet – en bit i ett större pussel? </a:t>
            </a:r>
          </a:p>
          <a:p>
            <a:r>
              <a:rPr lang="sv-SE" dirty="0"/>
              <a:t>II. Närmare om arbetsvillkorsdirektivet - Vad? Varför? Hur? </a:t>
            </a:r>
          </a:p>
          <a:p>
            <a:pPr lvl="1"/>
            <a:r>
              <a:rPr lang="sv-SE" dirty="0"/>
              <a:t>Innehållet, syftet och regleringen</a:t>
            </a:r>
          </a:p>
          <a:p>
            <a:pPr lvl="1"/>
            <a:r>
              <a:rPr lang="sv-SE" dirty="0"/>
              <a:t>Förhandlingen</a:t>
            </a:r>
          </a:p>
          <a:p>
            <a:r>
              <a:rPr lang="sv-SE" dirty="0"/>
              <a:t>III. Direktivets genomförande i svensk lagstiftning - rätt eller snett? </a:t>
            </a:r>
          </a:p>
          <a:p>
            <a:r>
              <a:rPr lang="sv-SE" dirty="0"/>
              <a:t>IV. Direktivet i praktiken - nedslag i vissa närmare frågor och hur söka svar – något om EU-rättsliga tolkningsmetoder </a:t>
            </a:r>
          </a:p>
          <a:p>
            <a:r>
              <a:rPr lang="sv-SE" dirty="0"/>
              <a:t>V. En </a:t>
            </a:r>
            <a:r>
              <a:rPr lang="sv-SE" dirty="0" err="1"/>
              <a:t>utzoomning</a:t>
            </a:r>
            <a:r>
              <a:rPr lang="sv-SE" dirty="0"/>
              <a:t>– direktivet och den större regleringskontexten </a:t>
            </a:r>
          </a:p>
          <a:p>
            <a:r>
              <a:rPr lang="sv-SE" dirty="0"/>
              <a:t>VI. Frågor och diskussion</a:t>
            </a:r>
          </a:p>
          <a:p>
            <a:endParaRPr lang="sv-SE" dirty="0"/>
          </a:p>
        </p:txBody>
      </p:sp>
    </p:spTree>
    <p:extLst>
      <p:ext uri="{BB962C8B-B14F-4D97-AF65-F5344CB8AC3E}">
        <p14:creationId xmlns:p14="http://schemas.microsoft.com/office/powerpoint/2010/main" val="4033964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BDF3FB3-7529-6681-C9CF-F6990BC0DA25}"/>
              </a:ext>
            </a:extLst>
          </p:cNvPr>
          <p:cNvPicPr>
            <a:picLocks noChangeAspect="1"/>
          </p:cNvPicPr>
          <p:nvPr/>
        </p:nvPicPr>
        <p:blipFill>
          <a:blip r:embed="rId2"/>
          <a:stretch>
            <a:fillRect/>
          </a:stretch>
        </p:blipFill>
        <p:spPr>
          <a:xfrm>
            <a:off x="1484741" y="0"/>
            <a:ext cx="6174517" cy="5143500"/>
          </a:xfrm>
          <a:prstGeom prst="rect">
            <a:avLst/>
          </a:prstGeom>
        </p:spPr>
      </p:pic>
    </p:spTree>
    <p:extLst>
      <p:ext uri="{BB962C8B-B14F-4D97-AF65-F5344CB8AC3E}">
        <p14:creationId xmlns:p14="http://schemas.microsoft.com/office/powerpoint/2010/main" val="9376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99595306-AB35-2AAB-3DFF-3C10B0E7FE49}"/>
              </a:ext>
            </a:extLst>
          </p:cNvPr>
          <p:cNvPicPr>
            <a:picLocks noChangeAspect="1"/>
          </p:cNvPicPr>
          <p:nvPr/>
        </p:nvPicPr>
        <p:blipFill>
          <a:blip r:embed="rId2"/>
          <a:stretch>
            <a:fillRect/>
          </a:stretch>
        </p:blipFill>
        <p:spPr>
          <a:xfrm>
            <a:off x="0" y="892806"/>
            <a:ext cx="9144000" cy="3357888"/>
          </a:xfrm>
          <a:prstGeom prst="rect">
            <a:avLst/>
          </a:prstGeom>
        </p:spPr>
      </p:pic>
    </p:spTree>
    <p:extLst>
      <p:ext uri="{BB962C8B-B14F-4D97-AF65-F5344CB8AC3E}">
        <p14:creationId xmlns:p14="http://schemas.microsoft.com/office/powerpoint/2010/main" val="137717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438D1D3-D0B2-1274-8D09-7C5D06299B15}"/>
              </a:ext>
            </a:extLst>
          </p:cNvPr>
          <p:cNvPicPr>
            <a:picLocks noChangeAspect="1"/>
          </p:cNvPicPr>
          <p:nvPr/>
        </p:nvPicPr>
        <p:blipFill>
          <a:blip r:embed="rId2"/>
          <a:stretch>
            <a:fillRect/>
          </a:stretch>
        </p:blipFill>
        <p:spPr>
          <a:xfrm>
            <a:off x="3176913" y="0"/>
            <a:ext cx="2790173" cy="5143500"/>
          </a:xfrm>
          <a:prstGeom prst="rect">
            <a:avLst/>
          </a:prstGeom>
        </p:spPr>
      </p:pic>
    </p:spTree>
    <p:extLst>
      <p:ext uri="{BB962C8B-B14F-4D97-AF65-F5344CB8AC3E}">
        <p14:creationId xmlns:p14="http://schemas.microsoft.com/office/powerpoint/2010/main" val="230687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74082C-1C2D-439C-8BE7-6FF8EFD448F4}"/>
              </a:ext>
            </a:extLst>
          </p:cNvPr>
          <p:cNvSpPr>
            <a:spLocks noGrp="1"/>
          </p:cNvSpPr>
          <p:nvPr>
            <p:ph type="title"/>
          </p:nvPr>
        </p:nvSpPr>
        <p:spPr>
          <a:xfrm>
            <a:off x="374897" y="339502"/>
            <a:ext cx="7560840" cy="895860"/>
          </a:xfrm>
        </p:spPr>
        <p:txBody>
          <a:bodyPr/>
          <a:lstStyle/>
          <a:p>
            <a:r>
              <a:rPr lang="sv-SE" sz="4400" dirty="0"/>
              <a:t>Europaparlamentets och rådets direktiv (EU) Arbetsvillkorsdirektivet</a:t>
            </a:r>
            <a:endParaRPr lang="sv-SE" dirty="0"/>
          </a:p>
        </p:txBody>
      </p:sp>
      <p:sp>
        <p:nvSpPr>
          <p:cNvPr id="3" name="Rektangel 2">
            <a:extLst>
              <a:ext uri="{FF2B5EF4-FFF2-40B4-BE49-F238E27FC236}">
                <a16:creationId xmlns:a16="http://schemas.microsoft.com/office/drawing/2014/main" id="{EA498F4D-85B4-4D6B-A681-F0412D68DECE}"/>
              </a:ext>
            </a:extLst>
          </p:cNvPr>
          <p:cNvSpPr/>
          <p:nvPr/>
        </p:nvSpPr>
        <p:spPr>
          <a:xfrm>
            <a:off x="107504" y="915566"/>
            <a:ext cx="8352927" cy="4154984"/>
          </a:xfrm>
          <a:prstGeom prst="rect">
            <a:avLst/>
          </a:prstGeom>
        </p:spPr>
        <p:txBody>
          <a:bodyPr wrap="square">
            <a:spAutoFit/>
          </a:bodyPr>
          <a:lstStyle/>
          <a:p>
            <a:endParaRPr lang="sv-SE" sz="2200" dirty="0"/>
          </a:p>
          <a:p>
            <a:pPr marL="285750" indent="-285750">
              <a:buFont typeface="Arial" panose="020B0604020202020204" pitchFamily="34" charset="0"/>
              <a:buChar char="•"/>
            </a:pPr>
            <a:r>
              <a:rPr lang="sv-SE" sz="2200" dirty="0"/>
              <a:t>Arbetsgivarens skyldighet att lämna information till arbetstagare om anställningsvillkor + minimikrav</a:t>
            </a:r>
          </a:p>
          <a:p>
            <a:pPr marL="285750" indent="-285750">
              <a:buFont typeface="Arial" panose="020B0604020202020204" pitchFamily="34" charset="0"/>
              <a:buChar char="•"/>
            </a:pPr>
            <a:r>
              <a:rPr lang="sv-SE" sz="2200" dirty="0"/>
              <a:t>Medlemsstaterna får tillåta arbetsmarknadens parter att genom kollektivavtal avvika från vissa av direktivets bestämmelser. </a:t>
            </a:r>
          </a:p>
          <a:p>
            <a:pPr marL="285750" indent="-285750">
              <a:buFont typeface="Arial" panose="020B0604020202020204" pitchFamily="34" charset="0"/>
              <a:buChar char="•"/>
            </a:pPr>
            <a:r>
              <a:rPr lang="sv-SE" sz="2200" dirty="0"/>
              <a:t>Ändringar i LAS, ATL, speciallagstiftning om arbetstid </a:t>
            </a:r>
            <a:r>
              <a:rPr lang="sv-SE" sz="2200" dirty="0" err="1"/>
              <a:t>mfl</a:t>
            </a:r>
            <a:r>
              <a:rPr lang="sv-SE" sz="2200" dirty="0"/>
              <a:t> </a:t>
            </a:r>
          </a:p>
          <a:p>
            <a:pPr marL="285750" indent="-285750">
              <a:buFont typeface="Arial" panose="020B0604020202020204" pitchFamily="34" charset="0"/>
              <a:buChar char="•"/>
            </a:pPr>
            <a:r>
              <a:rPr lang="sv-SE" sz="2200" dirty="0"/>
              <a:t>Arbetstagare får som huvudregel under anställningen ha en annan anställning </a:t>
            </a:r>
          </a:p>
          <a:p>
            <a:pPr marL="285750" indent="-285750">
              <a:buFont typeface="Arial" panose="020B0604020202020204" pitchFamily="34" charset="0"/>
              <a:buChar char="•"/>
            </a:pPr>
            <a:r>
              <a:rPr lang="sv-SE" sz="2200" dirty="0"/>
              <a:t>En arbetsgivare ska lämna ett skriftligt svar om en arbetstagare begär en annan anställningsform eller en högre sysselsättningsgrad. </a:t>
            </a:r>
          </a:p>
          <a:p>
            <a:pPr marL="285750" indent="-285750">
              <a:buFont typeface="Arial" panose="020B0604020202020204" pitchFamily="34" charset="0"/>
              <a:buChar char="•"/>
            </a:pPr>
            <a:r>
              <a:rPr lang="sv-SE" sz="2200" b="1" dirty="0"/>
              <a:t>Lagändringarna börjar gälla den 29 juni 2022. </a:t>
            </a:r>
          </a:p>
          <a:p>
            <a:pPr marL="285750" indent="-285750">
              <a:buFont typeface="Arial" panose="020B0604020202020204" pitchFamily="34" charset="0"/>
              <a:buChar char="•"/>
            </a:pPr>
            <a:r>
              <a:rPr lang="sv-SE" sz="2200" dirty="0">
                <a:hlinkClick r:id="rId2"/>
              </a:rPr>
              <a:t>Genomförande av arbetsvillkorsdirektivet Arbetsmarknadsutskottets Betänkande 2021/22:AU11 - Riksdagen</a:t>
            </a:r>
            <a:endParaRPr lang="sv-SE" sz="2200" dirty="0"/>
          </a:p>
        </p:txBody>
      </p:sp>
    </p:spTree>
    <p:extLst>
      <p:ext uri="{BB962C8B-B14F-4D97-AF65-F5344CB8AC3E}">
        <p14:creationId xmlns:p14="http://schemas.microsoft.com/office/powerpoint/2010/main" val="2663252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99387D0-3FF9-E3BD-0B4F-C776CC42C4B2}"/>
              </a:ext>
            </a:extLst>
          </p:cNvPr>
          <p:cNvPicPr>
            <a:picLocks noChangeAspect="1"/>
          </p:cNvPicPr>
          <p:nvPr/>
        </p:nvPicPr>
        <p:blipFill>
          <a:blip r:embed="rId2"/>
          <a:stretch>
            <a:fillRect/>
          </a:stretch>
        </p:blipFill>
        <p:spPr>
          <a:xfrm>
            <a:off x="876300" y="528637"/>
            <a:ext cx="7391400" cy="4086225"/>
          </a:xfrm>
          <a:prstGeom prst="rect">
            <a:avLst/>
          </a:prstGeom>
        </p:spPr>
      </p:pic>
    </p:spTree>
    <p:extLst>
      <p:ext uri="{BB962C8B-B14F-4D97-AF65-F5344CB8AC3E}">
        <p14:creationId xmlns:p14="http://schemas.microsoft.com/office/powerpoint/2010/main" val="1380197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0621A40-F132-40D7-B65D-5CA03419D53F}"/>
              </a:ext>
            </a:extLst>
          </p:cNvPr>
          <p:cNvSpPr>
            <a:spLocks noGrp="1"/>
          </p:cNvSpPr>
          <p:nvPr>
            <p:ph type="body" sz="quarter" idx="13"/>
          </p:nvPr>
        </p:nvSpPr>
        <p:spPr/>
        <p:txBody>
          <a:bodyPr/>
          <a:lstStyle/>
          <a:p>
            <a:endParaRPr lang="sv-SE"/>
          </a:p>
        </p:txBody>
      </p:sp>
      <p:pic>
        <p:nvPicPr>
          <p:cNvPr id="5" name="Bildobjekt 4">
            <a:extLst>
              <a:ext uri="{FF2B5EF4-FFF2-40B4-BE49-F238E27FC236}">
                <a16:creationId xmlns:a16="http://schemas.microsoft.com/office/drawing/2014/main" id="{5BAED454-B9B9-CA6D-66BB-CD05315E1D38}"/>
              </a:ext>
            </a:extLst>
          </p:cNvPr>
          <p:cNvPicPr>
            <a:picLocks noChangeAspect="1"/>
          </p:cNvPicPr>
          <p:nvPr/>
        </p:nvPicPr>
        <p:blipFill>
          <a:blip r:embed="rId2"/>
          <a:stretch>
            <a:fillRect/>
          </a:stretch>
        </p:blipFill>
        <p:spPr>
          <a:xfrm>
            <a:off x="0" y="41390"/>
            <a:ext cx="8676456" cy="4801960"/>
          </a:xfrm>
          <a:prstGeom prst="rect">
            <a:avLst/>
          </a:prstGeom>
        </p:spPr>
      </p:pic>
      <p:sp>
        <p:nvSpPr>
          <p:cNvPr id="7" name="textruta 6">
            <a:extLst>
              <a:ext uri="{FF2B5EF4-FFF2-40B4-BE49-F238E27FC236}">
                <a16:creationId xmlns:a16="http://schemas.microsoft.com/office/drawing/2014/main" id="{BCF2E0D7-0769-11B4-F82E-7A113546906F}"/>
              </a:ext>
            </a:extLst>
          </p:cNvPr>
          <p:cNvSpPr txBox="1"/>
          <p:nvPr/>
        </p:nvSpPr>
        <p:spPr>
          <a:xfrm>
            <a:off x="683568" y="4843418"/>
            <a:ext cx="4572000" cy="300082"/>
          </a:xfrm>
          <a:prstGeom prst="rect">
            <a:avLst/>
          </a:prstGeom>
          <a:noFill/>
        </p:spPr>
        <p:txBody>
          <a:bodyPr wrap="square">
            <a:spAutoFit/>
          </a:bodyPr>
          <a:lstStyle/>
          <a:p>
            <a:r>
              <a:rPr lang="sv-SE" dirty="0">
                <a:hlinkClick r:id="rId3"/>
              </a:rPr>
              <a:t>Genomförande av arbetsvillkorsdirektivet (riksdagen.se)</a:t>
            </a:r>
            <a:endParaRPr lang="sv-SE" dirty="0"/>
          </a:p>
        </p:txBody>
      </p:sp>
    </p:spTree>
    <p:extLst>
      <p:ext uri="{BB962C8B-B14F-4D97-AF65-F5344CB8AC3E}">
        <p14:creationId xmlns:p14="http://schemas.microsoft.com/office/powerpoint/2010/main" val="3044605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91035F-00B1-4621-9FD6-6082BB73E7EA}"/>
              </a:ext>
            </a:extLst>
          </p:cNvPr>
          <p:cNvSpPr>
            <a:spLocks noGrp="1"/>
          </p:cNvSpPr>
          <p:nvPr>
            <p:ph type="title"/>
          </p:nvPr>
        </p:nvSpPr>
        <p:spPr>
          <a:xfrm>
            <a:off x="395536" y="267495"/>
            <a:ext cx="7920880" cy="360040"/>
          </a:xfrm>
        </p:spPr>
        <p:txBody>
          <a:bodyPr/>
          <a:lstStyle/>
          <a:p>
            <a:r>
              <a:rPr lang="sv-SE" dirty="0"/>
              <a:t>Direktiv - genomförande i svensk rätt</a:t>
            </a:r>
          </a:p>
        </p:txBody>
      </p:sp>
      <p:sp>
        <p:nvSpPr>
          <p:cNvPr id="3" name="Platshållare för innehåll 2">
            <a:extLst>
              <a:ext uri="{FF2B5EF4-FFF2-40B4-BE49-F238E27FC236}">
                <a16:creationId xmlns:a16="http://schemas.microsoft.com/office/drawing/2014/main" id="{0BA0BD34-EF20-4023-AF18-3735C7E90D29}"/>
              </a:ext>
            </a:extLst>
          </p:cNvPr>
          <p:cNvSpPr>
            <a:spLocks noGrp="1"/>
          </p:cNvSpPr>
          <p:nvPr>
            <p:ph sz="quarter" idx="13"/>
          </p:nvPr>
        </p:nvSpPr>
        <p:spPr>
          <a:xfrm>
            <a:off x="335443" y="618076"/>
            <a:ext cx="7309170" cy="3167931"/>
          </a:xfrm>
        </p:spPr>
        <p:txBody>
          <a:bodyPr/>
          <a:lstStyle/>
          <a:p>
            <a:r>
              <a:rPr lang="sv-SE" dirty="0"/>
              <a:t>Arbetsvillkordirektivet, SFS 2022:448 </a:t>
            </a:r>
          </a:p>
          <a:p>
            <a:endParaRPr lang="sv-SE" dirty="0"/>
          </a:p>
        </p:txBody>
      </p:sp>
      <p:pic>
        <p:nvPicPr>
          <p:cNvPr id="5" name="Bildobjekt 4">
            <a:extLst>
              <a:ext uri="{FF2B5EF4-FFF2-40B4-BE49-F238E27FC236}">
                <a16:creationId xmlns:a16="http://schemas.microsoft.com/office/drawing/2014/main" id="{7B850D49-B02F-412E-BD49-E3C426816067}"/>
              </a:ext>
            </a:extLst>
          </p:cNvPr>
          <p:cNvPicPr>
            <a:picLocks noChangeAspect="1"/>
          </p:cNvPicPr>
          <p:nvPr/>
        </p:nvPicPr>
        <p:blipFill>
          <a:blip r:embed="rId2"/>
          <a:stretch>
            <a:fillRect/>
          </a:stretch>
        </p:blipFill>
        <p:spPr>
          <a:xfrm>
            <a:off x="827584" y="978116"/>
            <a:ext cx="7632699" cy="4100135"/>
          </a:xfrm>
          <a:prstGeom prst="rect">
            <a:avLst/>
          </a:prstGeom>
        </p:spPr>
      </p:pic>
    </p:spTree>
    <p:extLst>
      <p:ext uri="{BB962C8B-B14F-4D97-AF65-F5344CB8AC3E}">
        <p14:creationId xmlns:p14="http://schemas.microsoft.com/office/powerpoint/2010/main" val="1874590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F15B09-73A5-42D1-970E-871A644C5985}"/>
              </a:ext>
            </a:extLst>
          </p:cNvPr>
          <p:cNvSpPr>
            <a:spLocks noGrp="1"/>
          </p:cNvSpPr>
          <p:nvPr>
            <p:ph type="title"/>
          </p:nvPr>
        </p:nvSpPr>
        <p:spPr>
          <a:xfrm>
            <a:off x="683568" y="123478"/>
            <a:ext cx="7560840" cy="864096"/>
          </a:xfrm>
        </p:spPr>
        <p:txBody>
          <a:bodyPr/>
          <a:lstStyle/>
          <a:p>
            <a:r>
              <a:rPr lang="sv-SE" dirty="0"/>
              <a:t>Regelverket i skarp drift – frågor?</a:t>
            </a:r>
          </a:p>
        </p:txBody>
      </p:sp>
      <p:sp>
        <p:nvSpPr>
          <p:cNvPr id="3" name="Platshållare för innehåll 2">
            <a:extLst>
              <a:ext uri="{FF2B5EF4-FFF2-40B4-BE49-F238E27FC236}">
                <a16:creationId xmlns:a16="http://schemas.microsoft.com/office/drawing/2014/main" id="{2E468159-A7D6-4EBE-8B18-E20A0344B95D}"/>
              </a:ext>
            </a:extLst>
          </p:cNvPr>
          <p:cNvSpPr>
            <a:spLocks noGrp="1"/>
          </p:cNvSpPr>
          <p:nvPr>
            <p:ph sz="quarter" idx="13"/>
          </p:nvPr>
        </p:nvSpPr>
        <p:spPr>
          <a:xfrm>
            <a:off x="683568" y="1131590"/>
            <a:ext cx="7014150" cy="2376488"/>
          </a:xfrm>
        </p:spPr>
        <p:txBody>
          <a:bodyPr/>
          <a:lstStyle/>
          <a:p>
            <a:r>
              <a:rPr lang="sv-SE" sz="2400" dirty="0">
                <a:effectLst/>
                <a:ea typeface="Times New Roman" panose="02020603050405020304" pitchFamily="18" charset="0"/>
              </a:rPr>
              <a:t>Information i form av hänvisningar till lagar, regler eller kollektivavtal. </a:t>
            </a:r>
            <a:r>
              <a:rPr lang="sv-SE" sz="2400" i="1" dirty="0">
                <a:effectLst/>
                <a:ea typeface="Times New Roman" panose="02020603050405020304" pitchFamily="18" charset="0"/>
              </a:rPr>
              <a:t>Hur tydligt? Tillräckligt att ange i vilken lag informationen finns eller måste hänvisningen vara mer specifik än så?</a:t>
            </a:r>
          </a:p>
          <a:p>
            <a:r>
              <a:rPr lang="sv-SE" sz="2400" dirty="0">
                <a:ea typeface="Times New Roman" panose="02020603050405020304" pitchFamily="18" charset="0"/>
              </a:rPr>
              <a:t>Varför i</a:t>
            </a:r>
            <a:r>
              <a:rPr lang="sv-SE" sz="2400" dirty="0">
                <a:effectLst/>
                <a:ea typeface="Times New Roman" panose="02020603050405020304" pitchFamily="18" charset="0"/>
              </a:rPr>
              <a:t>nget utrymme att undanta personer i företagsledande ställning?</a:t>
            </a:r>
          </a:p>
          <a:p>
            <a:r>
              <a:rPr lang="sv-SE" sz="2400" dirty="0">
                <a:effectLst/>
                <a:ea typeface="Times New Roman" panose="02020603050405020304" pitchFamily="18" charset="0"/>
              </a:rPr>
              <a:t>Kan en arbetsgivare ställa krav på en arbetstagare att upplysa om hen har någon annan anställning? </a:t>
            </a:r>
          </a:p>
          <a:p>
            <a:r>
              <a:rPr lang="sv-SE" sz="2400" dirty="0">
                <a:effectLst/>
                <a:ea typeface="Times New Roman" panose="02020603050405020304" pitchFamily="18" charset="0"/>
              </a:rPr>
              <a:t>Kan arbetsgivare ställa krav på att arbetssökande ska upplysa om eventuell annan sysselsättning före anställningens ingående? </a:t>
            </a:r>
            <a:endParaRPr lang="sv-SE" dirty="0"/>
          </a:p>
        </p:txBody>
      </p:sp>
    </p:spTree>
    <p:extLst>
      <p:ext uri="{BB962C8B-B14F-4D97-AF65-F5344CB8AC3E}">
        <p14:creationId xmlns:p14="http://schemas.microsoft.com/office/powerpoint/2010/main" val="196130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438D1D3-D0B2-1274-8D09-7C5D06299B15}"/>
              </a:ext>
            </a:extLst>
          </p:cNvPr>
          <p:cNvPicPr>
            <a:picLocks noChangeAspect="1"/>
          </p:cNvPicPr>
          <p:nvPr/>
        </p:nvPicPr>
        <p:blipFill>
          <a:blip r:embed="rId2"/>
          <a:stretch>
            <a:fillRect/>
          </a:stretch>
        </p:blipFill>
        <p:spPr>
          <a:xfrm>
            <a:off x="3176913" y="0"/>
            <a:ext cx="2790173" cy="5143500"/>
          </a:xfrm>
          <a:prstGeom prst="rect">
            <a:avLst/>
          </a:prstGeom>
        </p:spPr>
      </p:pic>
    </p:spTree>
    <p:extLst>
      <p:ext uri="{BB962C8B-B14F-4D97-AF65-F5344CB8AC3E}">
        <p14:creationId xmlns:p14="http://schemas.microsoft.com/office/powerpoint/2010/main" val="324269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DF378C8-2540-C2F6-5DB0-A9ED657F3D5F}"/>
              </a:ext>
            </a:extLst>
          </p:cNvPr>
          <p:cNvSpPr>
            <a:spLocks noGrp="1"/>
          </p:cNvSpPr>
          <p:nvPr>
            <p:ph sz="quarter" idx="13"/>
          </p:nvPr>
        </p:nvSpPr>
        <p:spPr>
          <a:xfrm>
            <a:off x="539553" y="483518"/>
            <a:ext cx="7093146" cy="3743995"/>
          </a:xfrm>
        </p:spPr>
        <p:txBody>
          <a:bodyPr/>
          <a:lstStyle/>
          <a:p>
            <a:r>
              <a:rPr lang="sv-SE" dirty="0"/>
              <a:t>Ändringar i 6 c § LAS - mer information än tidigare.</a:t>
            </a:r>
          </a:p>
          <a:p>
            <a:r>
              <a:rPr lang="sv-SE" dirty="0"/>
              <a:t>Skriftlig information om anställningsvillkor ska lämnas även om anställningen är kortare än tre veckor. </a:t>
            </a:r>
          </a:p>
          <a:p>
            <a:r>
              <a:rPr lang="sv-SE" dirty="0"/>
              <a:t>Den viktigaste informationen ska lämnas </a:t>
            </a:r>
            <a:r>
              <a:rPr lang="sv-SE" b="1" i="1" dirty="0"/>
              <a:t>senast dag sju </a:t>
            </a:r>
            <a:r>
              <a:rPr lang="sv-SE" dirty="0"/>
              <a:t>efter det att arbetstagaren börjat arbeta, övrig info inom en månad </a:t>
            </a:r>
          </a:p>
          <a:p>
            <a:r>
              <a:rPr lang="sv-SE" dirty="0"/>
              <a:t>Viss information får lämnas genom hänvisningar till författning eller kollektivavtal </a:t>
            </a:r>
          </a:p>
          <a:p>
            <a:r>
              <a:rPr lang="sv-SE" dirty="0"/>
              <a:t>Gäller även anställda med företagsledande position </a:t>
            </a:r>
          </a:p>
          <a:p>
            <a:r>
              <a:rPr lang="sv-SE" dirty="0"/>
              <a:t>Börjar gälla den 29 juni 2022</a:t>
            </a:r>
          </a:p>
        </p:txBody>
      </p:sp>
    </p:spTree>
    <p:extLst>
      <p:ext uri="{BB962C8B-B14F-4D97-AF65-F5344CB8AC3E}">
        <p14:creationId xmlns:p14="http://schemas.microsoft.com/office/powerpoint/2010/main" val="248267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EE7BDB-3BBB-4547-BB21-B05BF274F8AD}"/>
              </a:ext>
            </a:extLst>
          </p:cNvPr>
          <p:cNvSpPr>
            <a:spLocks noGrp="1"/>
          </p:cNvSpPr>
          <p:nvPr>
            <p:ph type="title"/>
          </p:nvPr>
        </p:nvSpPr>
        <p:spPr>
          <a:xfrm>
            <a:off x="467544" y="771550"/>
            <a:ext cx="7309171" cy="900000"/>
          </a:xfrm>
        </p:spPr>
        <p:txBody>
          <a:bodyPr/>
          <a:lstStyle/>
          <a:p>
            <a:r>
              <a:rPr lang="sv-SE" dirty="0"/>
              <a:t>i. EU, arbetsrätten och arbetsvillkorsdirektivet – en bit i ett större lagstiftningspussel</a:t>
            </a:r>
          </a:p>
        </p:txBody>
      </p:sp>
      <p:sp>
        <p:nvSpPr>
          <p:cNvPr id="3" name="Platshållare för innehåll 2">
            <a:extLst>
              <a:ext uri="{FF2B5EF4-FFF2-40B4-BE49-F238E27FC236}">
                <a16:creationId xmlns:a16="http://schemas.microsoft.com/office/drawing/2014/main" id="{30531987-02E1-48E4-9810-6AAD4BC29AF9}"/>
              </a:ext>
            </a:extLst>
          </p:cNvPr>
          <p:cNvSpPr>
            <a:spLocks noGrp="1"/>
          </p:cNvSpPr>
          <p:nvPr>
            <p:ph sz="quarter" idx="13"/>
          </p:nvPr>
        </p:nvSpPr>
        <p:spPr>
          <a:xfrm>
            <a:off x="467545" y="1995686"/>
            <a:ext cx="7165154" cy="2231827"/>
          </a:xfrm>
        </p:spPr>
        <p:txBody>
          <a:bodyPr/>
          <a:lstStyle/>
          <a:p>
            <a:r>
              <a:rPr lang="sv-SE" dirty="0"/>
              <a:t>Ökande reglering från EU på det sociala området</a:t>
            </a:r>
          </a:p>
          <a:p>
            <a:r>
              <a:rPr lang="sv-SE" dirty="0"/>
              <a:t>Spelarna – kommissionen, Europaparlamentet och medlemsstaterna (-UK)</a:t>
            </a:r>
          </a:p>
          <a:p>
            <a:r>
              <a:rPr lang="sv-SE" dirty="0"/>
              <a:t>Sociala pelaren, arbetsvillkorsdirektivet, minimilön, utvidgning av ”kartellundantaget” </a:t>
            </a:r>
          </a:p>
          <a:p>
            <a:r>
              <a:rPr lang="sv-SE" dirty="0"/>
              <a:t>Lönetransparens-direktivet i mål - politisk ök</a:t>
            </a:r>
          </a:p>
          <a:p>
            <a:r>
              <a:rPr lang="sv-SE" dirty="0"/>
              <a:t>Plattformsdirektiv i mål i juni under SE ORDF?</a:t>
            </a:r>
          </a:p>
          <a:p>
            <a:pPr lvl="1"/>
            <a:r>
              <a:rPr lang="sv-SE" dirty="0"/>
              <a:t>samma bakgrund som arbetsvillkor men avgränsat till en ”affärsmodell”</a:t>
            </a:r>
          </a:p>
        </p:txBody>
      </p:sp>
    </p:spTree>
    <p:extLst>
      <p:ext uri="{BB962C8B-B14F-4D97-AF65-F5344CB8AC3E}">
        <p14:creationId xmlns:p14="http://schemas.microsoft.com/office/powerpoint/2010/main" val="405283382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E545C3-B845-4B48-A269-B5CAB54868DA}"/>
              </a:ext>
            </a:extLst>
          </p:cNvPr>
          <p:cNvSpPr>
            <a:spLocks noGrp="1"/>
          </p:cNvSpPr>
          <p:nvPr>
            <p:ph type="title"/>
          </p:nvPr>
        </p:nvSpPr>
        <p:spPr>
          <a:xfrm>
            <a:off x="1331640" y="123478"/>
            <a:ext cx="6192837" cy="900000"/>
          </a:xfrm>
        </p:spPr>
        <p:txBody>
          <a:bodyPr/>
          <a:lstStyle/>
          <a:p>
            <a:r>
              <a:rPr lang="sv-SE" dirty="0"/>
              <a:t>Direktivet och LAS tillämpningsområde – det här med vd:arna</a:t>
            </a:r>
          </a:p>
        </p:txBody>
      </p:sp>
      <p:pic>
        <p:nvPicPr>
          <p:cNvPr id="5" name="Bildobjekt 4">
            <a:extLst>
              <a:ext uri="{FF2B5EF4-FFF2-40B4-BE49-F238E27FC236}">
                <a16:creationId xmlns:a16="http://schemas.microsoft.com/office/drawing/2014/main" id="{36661D96-C929-D288-1F21-90A1511CE14D}"/>
              </a:ext>
            </a:extLst>
          </p:cNvPr>
          <p:cNvPicPr>
            <a:picLocks noChangeAspect="1"/>
          </p:cNvPicPr>
          <p:nvPr/>
        </p:nvPicPr>
        <p:blipFill>
          <a:blip r:embed="rId2"/>
          <a:stretch>
            <a:fillRect/>
          </a:stretch>
        </p:blipFill>
        <p:spPr>
          <a:xfrm>
            <a:off x="467544" y="1203598"/>
            <a:ext cx="8100392" cy="3118497"/>
          </a:xfrm>
          <a:prstGeom prst="rect">
            <a:avLst/>
          </a:prstGeom>
        </p:spPr>
      </p:pic>
    </p:spTree>
    <p:extLst>
      <p:ext uri="{BB962C8B-B14F-4D97-AF65-F5344CB8AC3E}">
        <p14:creationId xmlns:p14="http://schemas.microsoft.com/office/powerpoint/2010/main" val="877577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A2C6A3D-2D27-FA14-A175-8352F626449A}"/>
              </a:ext>
            </a:extLst>
          </p:cNvPr>
          <p:cNvPicPr>
            <a:picLocks noChangeAspect="1"/>
          </p:cNvPicPr>
          <p:nvPr/>
        </p:nvPicPr>
        <p:blipFill>
          <a:blip r:embed="rId2"/>
          <a:stretch>
            <a:fillRect/>
          </a:stretch>
        </p:blipFill>
        <p:spPr>
          <a:xfrm>
            <a:off x="0" y="800572"/>
            <a:ext cx="9144000" cy="3542355"/>
          </a:xfrm>
          <a:prstGeom prst="rect">
            <a:avLst/>
          </a:prstGeom>
        </p:spPr>
      </p:pic>
    </p:spTree>
    <p:extLst>
      <p:ext uri="{BB962C8B-B14F-4D97-AF65-F5344CB8AC3E}">
        <p14:creationId xmlns:p14="http://schemas.microsoft.com/office/powerpoint/2010/main" val="23673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9C1998-0914-47C7-ADFA-4A1B7EA4E50F}"/>
              </a:ext>
            </a:extLst>
          </p:cNvPr>
          <p:cNvSpPr>
            <a:spLocks noGrp="1"/>
          </p:cNvSpPr>
          <p:nvPr>
            <p:ph type="title"/>
          </p:nvPr>
        </p:nvSpPr>
        <p:spPr>
          <a:xfrm>
            <a:off x="683568" y="411510"/>
            <a:ext cx="6949131" cy="1348890"/>
          </a:xfrm>
        </p:spPr>
        <p:txBody>
          <a:bodyPr/>
          <a:lstStyle/>
          <a:p>
            <a:r>
              <a:rPr lang="sv-SE" dirty="0"/>
              <a:t>Arbetsvillkorsdirektivet och KA-utrymmet – artikel 14	</a:t>
            </a:r>
          </a:p>
        </p:txBody>
      </p:sp>
      <p:sp>
        <p:nvSpPr>
          <p:cNvPr id="3" name="Platshållare för text 2">
            <a:extLst>
              <a:ext uri="{FF2B5EF4-FFF2-40B4-BE49-F238E27FC236}">
                <a16:creationId xmlns:a16="http://schemas.microsoft.com/office/drawing/2014/main" id="{D6AC1A76-0F15-40A8-98A3-BBCB733C1E31}"/>
              </a:ext>
            </a:extLst>
          </p:cNvPr>
          <p:cNvSpPr>
            <a:spLocks noGrp="1"/>
          </p:cNvSpPr>
          <p:nvPr>
            <p:ph type="body" sz="quarter" idx="14"/>
          </p:nvPr>
        </p:nvSpPr>
        <p:spPr>
          <a:xfrm>
            <a:off x="683568" y="1995687"/>
            <a:ext cx="6949131" cy="2231826"/>
          </a:xfrm>
        </p:spPr>
        <p:txBody>
          <a:bodyPr/>
          <a:lstStyle/>
          <a:p>
            <a:r>
              <a:rPr lang="sv-SE" dirty="0"/>
              <a:t>Svensk kamp i förhandlingen och genomförandet i svensk rätt</a:t>
            </a:r>
          </a:p>
          <a:p>
            <a:r>
              <a:rPr lang="sv-SE" dirty="0"/>
              <a:t>”Övergripande skydd”</a:t>
            </a:r>
          </a:p>
          <a:p>
            <a:r>
              <a:rPr lang="sv-SE" dirty="0"/>
              <a:t>Obs: samma rekvisit i bemanningsdirektivet där EUD nu tolkat innebörden av vad Ka måste ge i form av ”overall </a:t>
            </a:r>
            <a:r>
              <a:rPr lang="sv-SE" dirty="0" err="1"/>
              <a:t>protection</a:t>
            </a:r>
            <a:r>
              <a:rPr lang="sv-SE" dirty="0"/>
              <a:t>”</a:t>
            </a:r>
          </a:p>
          <a:p>
            <a:r>
              <a:rPr lang="sv-SE" dirty="0"/>
              <a:t>OBS – stadgan artikel 31!!! Mkt dynamisk rättsutveckling </a:t>
            </a:r>
            <a:r>
              <a:rPr lang="sv-SE" dirty="0" err="1"/>
              <a:t>ang</a:t>
            </a:r>
            <a:r>
              <a:rPr lang="sv-SE" dirty="0"/>
              <a:t> årlig bet semester på senare år</a:t>
            </a:r>
          </a:p>
        </p:txBody>
      </p:sp>
    </p:spTree>
    <p:extLst>
      <p:ext uri="{BB962C8B-B14F-4D97-AF65-F5344CB8AC3E}">
        <p14:creationId xmlns:p14="http://schemas.microsoft.com/office/powerpoint/2010/main" val="3544213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1EDF045-54C7-A6A8-9C8B-7B5FD9ABD1FC}"/>
              </a:ext>
            </a:extLst>
          </p:cNvPr>
          <p:cNvSpPr>
            <a:spLocks noGrp="1"/>
          </p:cNvSpPr>
          <p:nvPr>
            <p:ph type="title"/>
          </p:nvPr>
        </p:nvSpPr>
        <p:spPr/>
        <p:txBody>
          <a:bodyPr/>
          <a:lstStyle/>
          <a:p>
            <a:r>
              <a:rPr lang="sv-SE" dirty="0"/>
              <a:t>Rätt svar? Tillförlitliga svar? </a:t>
            </a:r>
          </a:p>
        </p:txBody>
      </p:sp>
      <p:sp>
        <p:nvSpPr>
          <p:cNvPr id="3" name="Platshållare för innehåll 2">
            <a:extLst>
              <a:ext uri="{FF2B5EF4-FFF2-40B4-BE49-F238E27FC236}">
                <a16:creationId xmlns:a16="http://schemas.microsoft.com/office/drawing/2014/main" id="{09267D5F-A13E-8D29-6BC8-B2AF1F8861C1}"/>
              </a:ext>
            </a:extLst>
          </p:cNvPr>
          <p:cNvSpPr>
            <a:spLocks noGrp="1"/>
          </p:cNvSpPr>
          <p:nvPr>
            <p:ph sz="quarter" idx="14"/>
          </p:nvPr>
        </p:nvSpPr>
        <p:spPr/>
        <p:txBody>
          <a:bodyPr/>
          <a:lstStyle/>
          <a:p>
            <a:r>
              <a:rPr lang="sv-SE" dirty="0"/>
              <a:t>Kanske. Men i viss mån osäkra. Kanske till och med visar sig att fel en dag när EUD ger svar om EU-rättens tolkning. </a:t>
            </a:r>
          </a:p>
          <a:p>
            <a:r>
              <a:rPr lang="sv-SE" dirty="0"/>
              <a:t>Så hur söka svar till dess? </a:t>
            </a:r>
          </a:p>
          <a:p>
            <a:r>
              <a:rPr lang="sv-SE" dirty="0"/>
              <a:t>Hur tolka direktivet? </a:t>
            </a:r>
          </a:p>
        </p:txBody>
      </p:sp>
    </p:spTree>
    <p:extLst>
      <p:ext uri="{BB962C8B-B14F-4D97-AF65-F5344CB8AC3E}">
        <p14:creationId xmlns:p14="http://schemas.microsoft.com/office/powerpoint/2010/main" val="1485517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5D2478-44AF-42F0-833D-2760A81125B5}"/>
              </a:ext>
            </a:extLst>
          </p:cNvPr>
          <p:cNvSpPr>
            <a:spLocks noGrp="1"/>
          </p:cNvSpPr>
          <p:nvPr>
            <p:ph type="title"/>
          </p:nvPr>
        </p:nvSpPr>
        <p:spPr>
          <a:xfrm>
            <a:off x="1024981" y="771550"/>
            <a:ext cx="6229051" cy="628810"/>
          </a:xfrm>
        </p:spPr>
        <p:txBody>
          <a:bodyPr/>
          <a:lstStyle/>
          <a:p>
            <a:r>
              <a:rPr lang="sv-SE" dirty="0"/>
              <a:t>Ytterst avgörs saken av…</a:t>
            </a:r>
          </a:p>
        </p:txBody>
      </p:sp>
      <p:sp>
        <p:nvSpPr>
          <p:cNvPr id="3" name="Platshållare för innehåll 2">
            <a:extLst>
              <a:ext uri="{FF2B5EF4-FFF2-40B4-BE49-F238E27FC236}">
                <a16:creationId xmlns:a16="http://schemas.microsoft.com/office/drawing/2014/main" id="{D19A7894-EEC5-49DA-AFA9-557E104AFA67}"/>
              </a:ext>
            </a:extLst>
          </p:cNvPr>
          <p:cNvSpPr>
            <a:spLocks noGrp="1"/>
          </p:cNvSpPr>
          <p:nvPr>
            <p:ph sz="quarter" idx="13"/>
          </p:nvPr>
        </p:nvSpPr>
        <p:spPr>
          <a:xfrm>
            <a:off x="1043609" y="1779662"/>
            <a:ext cx="6589090" cy="2447851"/>
          </a:xfrm>
        </p:spPr>
        <p:txBody>
          <a:bodyPr/>
          <a:lstStyle/>
          <a:p>
            <a:r>
              <a:rPr lang="sv-SE" dirty="0"/>
              <a:t>EU-domstolen yttersta uttolkare av EU-rätten</a:t>
            </a:r>
          </a:p>
          <a:p>
            <a:r>
              <a:rPr lang="sv-SE" dirty="0"/>
              <a:t>Lite tips på vägen</a:t>
            </a:r>
          </a:p>
          <a:p>
            <a:endParaRPr lang="sv-SE" dirty="0"/>
          </a:p>
        </p:txBody>
      </p:sp>
    </p:spTree>
    <p:extLst>
      <p:ext uri="{BB962C8B-B14F-4D97-AF65-F5344CB8AC3E}">
        <p14:creationId xmlns:p14="http://schemas.microsoft.com/office/powerpoint/2010/main" val="2666600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A37828-6C14-4772-8F65-7D117254D421}"/>
              </a:ext>
            </a:extLst>
          </p:cNvPr>
          <p:cNvSpPr>
            <a:spLocks noGrp="1"/>
          </p:cNvSpPr>
          <p:nvPr>
            <p:ph type="title"/>
          </p:nvPr>
        </p:nvSpPr>
        <p:spPr>
          <a:xfrm>
            <a:off x="755576" y="339502"/>
            <a:ext cx="6192837" cy="900000"/>
          </a:xfrm>
        </p:spPr>
        <p:txBody>
          <a:bodyPr/>
          <a:lstStyle/>
          <a:p>
            <a:r>
              <a:rPr lang="sv-SE" dirty="0"/>
              <a:t>Lite deckarjobb - hur kan man själv nosa efter svar och tolkningsdata? </a:t>
            </a:r>
          </a:p>
        </p:txBody>
      </p:sp>
      <p:sp>
        <p:nvSpPr>
          <p:cNvPr id="3" name="Platshållare för innehåll 2">
            <a:extLst>
              <a:ext uri="{FF2B5EF4-FFF2-40B4-BE49-F238E27FC236}">
                <a16:creationId xmlns:a16="http://schemas.microsoft.com/office/drawing/2014/main" id="{12913C91-9B86-4E57-A5D3-BD730FDF32A3}"/>
              </a:ext>
            </a:extLst>
          </p:cNvPr>
          <p:cNvSpPr>
            <a:spLocks noGrp="1"/>
          </p:cNvSpPr>
          <p:nvPr>
            <p:ph sz="quarter" idx="13"/>
          </p:nvPr>
        </p:nvSpPr>
        <p:spPr>
          <a:xfrm>
            <a:off x="539553" y="1491630"/>
            <a:ext cx="7093146" cy="2735883"/>
          </a:xfrm>
        </p:spPr>
        <p:txBody>
          <a:bodyPr/>
          <a:lstStyle/>
          <a:p>
            <a:r>
              <a:rPr lang="sv-SE" dirty="0"/>
              <a:t>Kontexten – EU-lagstiftning med rättigheter – trumfar svensk lag och förarbeten vid diskrepans</a:t>
            </a:r>
          </a:p>
          <a:p>
            <a:r>
              <a:rPr lang="sv-SE" dirty="0" err="1"/>
              <a:t>KOM:s</a:t>
            </a:r>
            <a:r>
              <a:rPr lang="sv-SE" dirty="0"/>
              <a:t> förslag och </a:t>
            </a:r>
            <a:r>
              <a:rPr lang="sv-SE" dirty="0" err="1"/>
              <a:t>impact</a:t>
            </a:r>
            <a:r>
              <a:rPr lang="sv-SE" dirty="0"/>
              <a:t> </a:t>
            </a:r>
            <a:r>
              <a:rPr lang="sv-SE" dirty="0" err="1"/>
              <a:t>assessment</a:t>
            </a:r>
            <a:r>
              <a:rPr lang="sv-SE" dirty="0"/>
              <a:t> – vad är skälen?</a:t>
            </a:r>
          </a:p>
          <a:p>
            <a:r>
              <a:rPr lang="sv-SE" dirty="0"/>
              <a:t>Heta frågorna i förhandlingen? Jmf förslag och slutprodukt</a:t>
            </a:r>
          </a:p>
          <a:p>
            <a:r>
              <a:rPr lang="sv-SE" dirty="0"/>
              <a:t>Olika spelares närmare uppfattning?</a:t>
            </a:r>
          </a:p>
          <a:p>
            <a:pPr lvl="1"/>
            <a:r>
              <a:rPr lang="sv-SE" dirty="0"/>
              <a:t>Expertgruppens rapport</a:t>
            </a:r>
          </a:p>
          <a:p>
            <a:pPr lvl="1"/>
            <a:r>
              <a:rPr lang="en-US" dirty="0">
                <a:hlinkClick r:id="rId2"/>
              </a:rPr>
              <a:t>Directive_2019_1152_transparant_working_conditions.pdf (eza.org)</a:t>
            </a:r>
            <a:endParaRPr lang="sv-SE" dirty="0"/>
          </a:p>
        </p:txBody>
      </p:sp>
    </p:spTree>
    <p:extLst>
      <p:ext uri="{BB962C8B-B14F-4D97-AF65-F5344CB8AC3E}">
        <p14:creationId xmlns:p14="http://schemas.microsoft.com/office/powerpoint/2010/main" val="710470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E5049A-BFA6-5FA7-387A-07CDB66E760A}"/>
              </a:ext>
            </a:extLst>
          </p:cNvPr>
          <p:cNvSpPr>
            <a:spLocks noGrp="1"/>
          </p:cNvSpPr>
          <p:nvPr>
            <p:ph type="title"/>
          </p:nvPr>
        </p:nvSpPr>
        <p:spPr>
          <a:xfrm>
            <a:off x="1084351" y="123478"/>
            <a:ext cx="6517083" cy="988850"/>
          </a:xfrm>
        </p:spPr>
        <p:txBody>
          <a:bodyPr/>
          <a:lstStyle/>
          <a:p>
            <a:r>
              <a:rPr lang="sv-SE" dirty="0"/>
              <a:t>Innan vi hamnar i EU-domstolen…</a:t>
            </a:r>
          </a:p>
        </p:txBody>
      </p:sp>
      <p:sp>
        <p:nvSpPr>
          <p:cNvPr id="3" name="Platshållare för innehåll 2">
            <a:extLst>
              <a:ext uri="{FF2B5EF4-FFF2-40B4-BE49-F238E27FC236}">
                <a16:creationId xmlns:a16="http://schemas.microsoft.com/office/drawing/2014/main" id="{697AFF1A-A2AD-D9E2-421C-FF03132F7CD4}"/>
              </a:ext>
            </a:extLst>
          </p:cNvPr>
          <p:cNvSpPr>
            <a:spLocks noGrp="1"/>
          </p:cNvSpPr>
          <p:nvPr>
            <p:ph sz="quarter" idx="14"/>
          </p:nvPr>
        </p:nvSpPr>
        <p:spPr>
          <a:xfrm>
            <a:off x="1086291" y="1112328"/>
            <a:ext cx="6192836" cy="2376488"/>
          </a:xfrm>
        </p:spPr>
        <p:txBody>
          <a:bodyPr/>
          <a:lstStyle/>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EU-rättslig tolkningsmetod och lite deckar-anda</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EU-rättens uppbyggnad</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EU-rättens allmänna rättsprinciper</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EU:s stadga om grundläggande rättigheter</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EU-domstolens tolkningsmetoder</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EU-rättens direkta effekt och företräde – direktivkonform tolkning</a:t>
            </a:r>
          </a:p>
          <a:p>
            <a:pPr algn="l">
              <a:buFont typeface="Arial" panose="020B0604020202020204" pitchFamily="34" charset="0"/>
              <a:buChar char="•"/>
            </a:pPr>
            <a:r>
              <a:rPr lang="sv-SE" b="0" i="0" dirty="0">
                <a:solidFill>
                  <a:srgbClr val="100A24"/>
                </a:solidFill>
                <a:effectLst/>
                <a:latin typeface="Paralucent Condensed Md" panose="02000506040000020004" pitchFamily="50" charset="0"/>
              </a:rPr>
              <a:t>EU-rättens inverkan på nationell process- och förvaltningsrätt</a:t>
            </a:r>
          </a:p>
        </p:txBody>
      </p:sp>
    </p:spTree>
    <p:extLst>
      <p:ext uri="{BB962C8B-B14F-4D97-AF65-F5344CB8AC3E}">
        <p14:creationId xmlns:p14="http://schemas.microsoft.com/office/powerpoint/2010/main" val="2604631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D498045-0246-4BD9-8149-92F788D3DDB5}"/>
              </a:ext>
            </a:extLst>
          </p:cNvPr>
          <p:cNvPicPr>
            <a:picLocks noChangeAspect="1"/>
          </p:cNvPicPr>
          <p:nvPr/>
        </p:nvPicPr>
        <p:blipFill>
          <a:blip r:embed="rId2"/>
          <a:stretch>
            <a:fillRect/>
          </a:stretch>
        </p:blipFill>
        <p:spPr>
          <a:xfrm>
            <a:off x="1315992" y="0"/>
            <a:ext cx="6512015" cy="5143500"/>
          </a:xfrm>
          <a:prstGeom prst="rect">
            <a:avLst/>
          </a:prstGeom>
        </p:spPr>
      </p:pic>
    </p:spTree>
    <p:extLst>
      <p:ext uri="{BB962C8B-B14F-4D97-AF65-F5344CB8AC3E}">
        <p14:creationId xmlns:p14="http://schemas.microsoft.com/office/powerpoint/2010/main" val="4120400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DE88082-502F-89BE-016A-EFDB074E03D6}"/>
              </a:ext>
            </a:extLst>
          </p:cNvPr>
          <p:cNvPicPr>
            <a:picLocks noChangeAspect="1"/>
          </p:cNvPicPr>
          <p:nvPr/>
        </p:nvPicPr>
        <p:blipFill>
          <a:blip r:embed="rId2"/>
          <a:stretch>
            <a:fillRect/>
          </a:stretch>
        </p:blipFill>
        <p:spPr>
          <a:xfrm>
            <a:off x="1407968" y="0"/>
            <a:ext cx="6328064" cy="5143500"/>
          </a:xfrm>
          <a:prstGeom prst="rect">
            <a:avLst/>
          </a:prstGeom>
        </p:spPr>
      </p:pic>
    </p:spTree>
    <p:extLst>
      <p:ext uri="{BB962C8B-B14F-4D97-AF65-F5344CB8AC3E}">
        <p14:creationId xmlns:p14="http://schemas.microsoft.com/office/powerpoint/2010/main" val="1118763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35D2857-7D02-8B62-7E77-D4D7775D0A5C}"/>
              </a:ext>
            </a:extLst>
          </p:cNvPr>
          <p:cNvPicPr>
            <a:picLocks noChangeAspect="1"/>
          </p:cNvPicPr>
          <p:nvPr/>
        </p:nvPicPr>
        <p:blipFill>
          <a:blip r:embed="rId2"/>
          <a:stretch>
            <a:fillRect/>
          </a:stretch>
        </p:blipFill>
        <p:spPr>
          <a:xfrm>
            <a:off x="-19392" y="1059582"/>
            <a:ext cx="9144000" cy="3601393"/>
          </a:xfrm>
          <a:prstGeom prst="rect">
            <a:avLst/>
          </a:prstGeom>
        </p:spPr>
      </p:pic>
    </p:spTree>
    <p:extLst>
      <p:ext uri="{BB962C8B-B14F-4D97-AF65-F5344CB8AC3E}">
        <p14:creationId xmlns:p14="http://schemas.microsoft.com/office/powerpoint/2010/main" val="261523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20 principles of the European Pillar of Social Rights | etui">
            <a:extLst>
              <a:ext uri="{FF2B5EF4-FFF2-40B4-BE49-F238E27FC236}">
                <a16:creationId xmlns:a16="http://schemas.microsoft.com/office/drawing/2014/main" id="{6FB734B5-9503-1E43-F75E-1D17CAA8A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00" y="0"/>
            <a:ext cx="5410200" cy="5143500"/>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636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a:extLst>
              <a:ext uri="{FF2B5EF4-FFF2-40B4-BE49-F238E27FC236}">
                <a16:creationId xmlns:a16="http://schemas.microsoft.com/office/drawing/2014/main" id="{FE1774E1-7F10-4F95-B01C-897F99D81611}"/>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t="21867" b="21867"/>
          <a:stretch>
            <a:fillRect/>
          </a:stretch>
        </p:blipFill>
        <p:spPr>
          <a:xfrm>
            <a:off x="35621" y="1275605"/>
            <a:ext cx="6751866" cy="3799751"/>
          </a:xfrm>
        </p:spPr>
      </p:pic>
      <p:sp>
        <p:nvSpPr>
          <p:cNvPr id="5" name="textruta 4">
            <a:extLst>
              <a:ext uri="{FF2B5EF4-FFF2-40B4-BE49-F238E27FC236}">
                <a16:creationId xmlns:a16="http://schemas.microsoft.com/office/drawing/2014/main" id="{00C905E9-C82B-4573-8F3A-07DC0204A47E}"/>
              </a:ext>
            </a:extLst>
          </p:cNvPr>
          <p:cNvSpPr txBox="1"/>
          <p:nvPr/>
        </p:nvSpPr>
        <p:spPr>
          <a:xfrm>
            <a:off x="20093" y="149900"/>
            <a:ext cx="9123908" cy="954107"/>
          </a:xfrm>
          <a:prstGeom prst="rect">
            <a:avLst/>
          </a:prstGeom>
          <a:noFill/>
        </p:spPr>
        <p:txBody>
          <a:bodyPr wrap="square" rtlCol="0">
            <a:spAutoFit/>
          </a:bodyPr>
          <a:lstStyle/>
          <a:p>
            <a:r>
              <a:rPr lang="sv-SE" sz="2800" dirty="0"/>
              <a:t>Och här och nu förhandlas plattformsdirektivet - ”status som arbetstagare blir nyckeln till EU:s arbetsrättsliga och socialrättsliga regelverk” </a:t>
            </a:r>
            <a:endParaRPr lang="sv-SE" sz="2800" dirty="0">
              <a:solidFill>
                <a:srgbClr val="000000"/>
              </a:solidFill>
            </a:endParaRPr>
          </a:p>
        </p:txBody>
      </p:sp>
      <p:sp>
        <p:nvSpPr>
          <p:cNvPr id="6" name="textruta 5">
            <a:extLst>
              <a:ext uri="{FF2B5EF4-FFF2-40B4-BE49-F238E27FC236}">
                <a16:creationId xmlns:a16="http://schemas.microsoft.com/office/drawing/2014/main" id="{AD5D25CC-4B1D-4A9B-A224-BD29A5DB73DD}"/>
              </a:ext>
            </a:extLst>
          </p:cNvPr>
          <p:cNvSpPr txBox="1"/>
          <p:nvPr/>
        </p:nvSpPr>
        <p:spPr>
          <a:xfrm>
            <a:off x="6793415" y="1298351"/>
            <a:ext cx="2286460" cy="3046988"/>
          </a:xfrm>
          <a:prstGeom prst="rect">
            <a:avLst/>
          </a:prstGeom>
          <a:noFill/>
        </p:spPr>
        <p:txBody>
          <a:bodyPr wrap="none" rtlCol="0">
            <a:spAutoFit/>
          </a:bodyPr>
          <a:lstStyle/>
          <a:p>
            <a:pPr algn="l"/>
            <a:r>
              <a:rPr lang="sv-SE" sz="2400" dirty="0">
                <a:solidFill>
                  <a:srgbClr val="000000"/>
                </a:solidFill>
              </a:rPr>
              <a:t>Arbetsvillkor</a:t>
            </a:r>
          </a:p>
          <a:p>
            <a:pPr algn="l"/>
            <a:r>
              <a:rPr lang="sv-SE" sz="2400" dirty="0" err="1">
                <a:solidFill>
                  <a:srgbClr val="000000"/>
                </a:solidFill>
              </a:rPr>
              <a:t>Work-life-balance</a:t>
            </a:r>
            <a:endParaRPr lang="sv-SE" sz="2400" dirty="0">
              <a:solidFill>
                <a:srgbClr val="000000"/>
              </a:solidFill>
            </a:endParaRPr>
          </a:p>
          <a:p>
            <a:pPr algn="l"/>
            <a:r>
              <a:rPr lang="sv-SE" sz="2400" dirty="0">
                <a:solidFill>
                  <a:srgbClr val="000000"/>
                </a:solidFill>
              </a:rPr>
              <a:t>Arbetstid</a:t>
            </a:r>
          </a:p>
          <a:p>
            <a:pPr algn="l"/>
            <a:r>
              <a:rPr lang="sv-SE" sz="2400" dirty="0">
                <a:solidFill>
                  <a:srgbClr val="000000"/>
                </a:solidFill>
              </a:rPr>
              <a:t>Bemanningsdirektiv</a:t>
            </a:r>
          </a:p>
          <a:p>
            <a:pPr algn="l"/>
            <a:r>
              <a:rPr lang="sv-SE" sz="2400" dirty="0">
                <a:solidFill>
                  <a:srgbClr val="000000"/>
                </a:solidFill>
              </a:rPr>
              <a:t>Ramdirektiv </a:t>
            </a:r>
            <a:r>
              <a:rPr lang="sv-SE" sz="2400" dirty="0" err="1">
                <a:solidFill>
                  <a:srgbClr val="000000"/>
                </a:solidFill>
              </a:rPr>
              <a:t>arbetsmiiljö</a:t>
            </a:r>
            <a:endParaRPr lang="sv-SE" sz="2400" dirty="0">
              <a:solidFill>
                <a:srgbClr val="000000"/>
              </a:solidFill>
            </a:endParaRPr>
          </a:p>
          <a:p>
            <a:pPr algn="l"/>
            <a:r>
              <a:rPr lang="sv-SE" sz="2400" dirty="0">
                <a:solidFill>
                  <a:srgbClr val="000000"/>
                </a:solidFill>
              </a:rPr>
              <a:t>Information och samråd</a:t>
            </a:r>
          </a:p>
          <a:p>
            <a:pPr algn="l"/>
            <a:r>
              <a:rPr lang="sv-SE" sz="2400" dirty="0">
                <a:solidFill>
                  <a:srgbClr val="000000"/>
                </a:solidFill>
              </a:rPr>
              <a:t>Minimilön</a:t>
            </a:r>
          </a:p>
          <a:p>
            <a:pPr algn="l"/>
            <a:r>
              <a:rPr lang="sv-SE" sz="2400" dirty="0">
                <a:solidFill>
                  <a:srgbClr val="000000"/>
                </a:solidFill>
              </a:rPr>
              <a:t>Lönetransparens</a:t>
            </a:r>
          </a:p>
        </p:txBody>
      </p:sp>
    </p:spTree>
    <p:extLst>
      <p:ext uri="{BB962C8B-B14F-4D97-AF65-F5344CB8AC3E}">
        <p14:creationId xmlns:p14="http://schemas.microsoft.com/office/powerpoint/2010/main" val="420553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3EC1D2-306E-48C5-A34E-49FDDBB43F6B}"/>
              </a:ext>
            </a:extLst>
          </p:cNvPr>
          <p:cNvSpPr>
            <a:spLocks noGrp="1"/>
          </p:cNvSpPr>
          <p:nvPr>
            <p:ph type="title"/>
          </p:nvPr>
        </p:nvSpPr>
        <p:spPr>
          <a:xfrm>
            <a:off x="189377" y="614368"/>
            <a:ext cx="8676000" cy="641940"/>
          </a:xfrm>
        </p:spPr>
        <p:txBody>
          <a:bodyPr/>
          <a:lstStyle/>
          <a:p>
            <a:r>
              <a:rPr lang="sv-SE" dirty="0"/>
              <a:t>Bra länkar – för den som önskar lära mer om EU</a:t>
            </a:r>
          </a:p>
        </p:txBody>
      </p:sp>
      <p:sp>
        <p:nvSpPr>
          <p:cNvPr id="3" name="Platshållare för innehåll 2">
            <a:extLst>
              <a:ext uri="{FF2B5EF4-FFF2-40B4-BE49-F238E27FC236}">
                <a16:creationId xmlns:a16="http://schemas.microsoft.com/office/drawing/2014/main" id="{E4DA5A6A-7F35-45E5-9B47-AE2C1C361C9C}"/>
              </a:ext>
            </a:extLst>
          </p:cNvPr>
          <p:cNvSpPr>
            <a:spLocks noGrp="1"/>
          </p:cNvSpPr>
          <p:nvPr>
            <p:ph idx="1"/>
          </p:nvPr>
        </p:nvSpPr>
        <p:spPr>
          <a:xfrm>
            <a:off x="468000" y="1424940"/>
            <a:ext cx="8136000" cy="3192060"/>
          </a:xfrm>
        </p:spPr>
        <p:txBody>
          <a:bodyPr/>
          <a:lstStyle/>
          <a:p>
            <a:r>
              <a:rPr lang="sv-SE" dirty="0">
                <a:hlinkClick r:id="rId2"/>
              </a:rPr>
              <a:t>Startsida - Sveriges riksdags EU-information (riksdagen.se)</a:t>
            </a:r>
            <a:endParaRPr lang="sv-SE" dirty="0"/>
          </a:p>
          <a:p>
            <a:r>
              <a:rPr lang="sv-SE" dirty="0"/>
              <a:t>EU &amp; Arbetsrätt – nyhetsbrev och gratis seminarier </a:t>
            </a:r>
            <a:r>
              <a:rPr lang="sv-SE" dirty="0" err="1"/>
              <a:t>Sthlms</a:t>
            </a:r>
            <a:r>
              <a:rPr lang="sv-SE" dirty="0"/>
              <a:t> universitet</a:t>
            </a:r>
          </a:p>
          <a:p>
            <a:r>
              <a:rPr lang="sv-SE" dirty="0">
                <a:hlinkClick r:id="rId3"/>
              </a:rPr>
              <a:t>EU &amp; arbetsrätt (su.se)</a:t>
            </a:r>
            <a:endParaRPr lang="sv-SE" dirty="0"/>
          </a:p>
          <a:p>
            <a:r>
              <a:rPr lang="sv-SE" dirty="0" err="1"/>
              <a:t>Lag&amp;Avtal</a:t>
            </a:r>
            <a:r>
              <a:rPr lang="sv-SE" dirty="0"/>
              <a:t> – gula sidorna EU-domstolens hemsida</a:t>
            </a:r>
          </a:p>
          <a:p>
            <a:r>
              <a:rPr lang="sv-SE" dirty="0" err="1"/>
              <a:t>Lexology</a:t>
            </a:r>
            <a:endParaRPr lang="sv-SE" dirty="0"/>
          </a:p>
          <a:p>
            <a:r>
              <a:rPr lang="sv-SE" dirty="0" err="1"/>
              <a:t>Sieps</a:t>
            </a:r>
            <a:endParaRPr lang="sv-SE" dirty="0"/>
          </a:p>
          <a:p>
            <a:r>
              <a:rPr lang="sv-SE" dirty="0" err="1"/>
              <a:t>EurActiv</a:t>
            </a:r>
            <a:r>
              <a:rPr lang="sv-SE" dirty="0"/>
              <a:t>, </a:t>
            </a:r>
            <a:r>
              <a:rPr lang="sv-SE" dirty="0" err="1"/>
              <a:t>EUObserver</a:t>
            </a:r>
            <a:r>
              <a:rPr lang="sv-SE" dirty="0"/>
              <a:t>, </a:t>
            </a:r>
            <a:r>
              <a:rPr lang="sv-SE" dirty="0" err="1"/>
              <a:t>Politico</a:t>
            </a:r>
            <a:endParaRPr lang="sv-SE" dirty="0"/>
          </a:p>
          <a:p>
            <a:r>
              <a:rPr lang="sv-SE" dirty="0"/>
              <a:t>Med mera – fråga gärna!</a:t>
            </a:r>
          </a:p>
          <a:p>
            <a:endParaRPr lang="sv-SE" dirty="0"/>
          </a:p>
          <a:p>
            <a:endParaRPr lang="sv-SE" dirty="0"/>
          </a:p>
        </p:txBody>
      </p:sp>
      <p:sp>
        <p:nvSpPr>
          <p:cNvPr id="4" name="Platshållare för bildnummer 3">
            <a:extLst>
              <a:ext uri="{FF2B5EF4-FFF2-40B4-BE49-F238E27FC236}">
                <a16:creationId xmlns:a16="http://schemas.microsoft.com/office/drawing/2014/main" id="{49E736FB-ABF1-4E60-88B2-3767769A2478}"/>
              </a:ext>
            </a:extLst>
          </p:cNvPr>
          <p:cNvSpPr>
            <a:spLocks noGrp="1"/>
          </p:cNvSpPr>
          <p:nvPr>
            <p:ph type="sldNum" sz="quarter" idx="12"/>
          </p:nvPr>
        </p:nvSpPr>
        <p:spPr/>
        <p:txBody>
          <a:bodyPr/>
          <a:lstStyle/>
          <a:p>
            <a:fld id="{0275B568-514D-4B4F-9A23-02C38FCF693D}" type="slidenum">
              <a:rPr lang="en-US" smtClean="0"/>
              <a:t>41</a:t>
            </a:fld>
            <a:endParaRPr lang="en-US"/>
          </a:p>
        </p:txBody>
      </p:sp>
    </p:spTree>
    <p:extLst>
      <p:ext uri="{BB962C8B-B14F-4D97-AF65-F5344CB8AC3E}">
        <p14:creationId xmlns:p14="http://schemas.microsoft.com/office/powerpoint/2010/main" val="1580398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7833729-6B4C-F672-EAE3-1B1D5BD71BEE}"/>
              </a:ext>
            </a:extLst>
          </p:cNvPr>
          <p:cNvSpPr>
            <a:spLocks noGrp="1"/>
          </p:cNvSpPr>
          <p:nvPr>
            <p:ph type="title"/>
          </p:nvPr>
        </p:nvSpPr>
        <p:spPr>
          <a:xfrm>
            <a:off x="1439862" y="860400"/>
            <a:ext cx="6192837" cy="900000"/>
          </a:xfrm>
        </p:spPr>
        <p:txBody>
          <a:bodyPr anchor="b">
            <a:normAutofit/>
          </a:bodyPr>
          <a:lstStyle/>
          <a:p>
            <a:r>
              <a:rPr lang="en-US" sz="2300" dirty="0"/>
              <a:t>Hedvig Forsselius, </a:t>
            </a:r>
            <a:r>
              <a:rPr lang="en-US" sz="2300" dirty="0" err="1"/>
              <a:t>förbundsjurist</a:t>
            </a:r>
            <a:r>
              <a:rPr lang="en-US" sz="2300" dirty="0"/>
              <a:t> med EU-</a:t>
            </a:r>
            <a:r>
              <a:rPr lang="en-US" sz="2300" dirty="0" err="1"/>
              <a:t>rättslig</a:t>
            </a:r>
            <a:r>
              <a:rPr lang="en-US" sz="2300" dirty="0"/>
              <a:t> </a:t>
            </a:r>
            <a:r>
              <a:rPr lang="en-US" sz="2300" dirty="0" err="1"/>
              <a:t>inriktning</a:t>
            </a:r>
            <a:r>
              <a:rPr lang="en-US" sz="2300" dirty="0"/>
              <a:t> Unionen</a:t>
            </a:r>
          </a:p>
        </p:txBody>
      </p:sp>
      <p:pic>
        <p:nvPicPr>
          <p:cNvPr id="5" name="Platshållare för innehåll 4" descr="En bild som visar person, vägg, kläder, står&#10;&#10;Automatiskt genererad beskrivning">
            <a:extLst>
              <a:ext uri="{FF2B5EF4-FFF2-40B4-BE49-F238E27FC236}">
                <a16:creationId xmlns:a16="http://schemas.microsoft.com/office/drawing/2014/main" id="{2F15B20B-AD54-ADB4-FB55-6B9E3CAAC169}"/>
              </a:ext>
            </a:extLst>
          </p:cNvPr>
          <p:cNvPicPr>
            <a:picLocks noGrp="1" noChangeAspect="1"/>
          </p:cNvPicPr>
          <p:nvPr>
            <p:ph idx="1"/>
          </p:nvPr>
        </p:nvPicPr>
        <p:blipFill rotWithShape="1">
          <a:blip r:embed="rId2"/>
          <a:srcRect t="9800" r="-1" b="42824"/>
          <a:stretch/>
        </p:blipFill>
        <p:spPr>
          <a:xfrm>
            <a:off x="1439862" y="1851025"/>
            <a:ext cx="6192837" cy="2376488"/>
          </a:xfrm>
          <a:noFill/>
        </p:spPr>
      </p:pic>
    </p:spTree>
    <p:extLst>
      <p:ext uri="{BB962C8B-B14F-4D97-AF65-F5344CB8AC3E}">
        <p14:creationId xmlns:p14="http://schemas.microsoft.com/office/powerpoint/2010/main" val="41240196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074714F8-FE78-46F9-B204-CE70DF4EE315}"/>
              </a:ext>
            </a:extLst>
          </p:cNvPr>
          <p:cNvSpPr>
            <a:spLocks noGrp="1"/>
          </p:cNvSpPr>
          <p:nvPr>
            <p:ph type="title"/>
          </p:nvPr>
        </p:nvSpPr>
        <p:spPr>
          <a:xfrm>
            <a:off x="666480" y="303374"/>
            <a:ext cx="6949130" cy="900000"/>
          </a:xfrm>
        </p:spPr>
        <p:txBody>
          <a:bodyPr/>
          <a:lstStyle/>
          <a:p>
            <a:r>
              <a:rPr lang="sv-SE" dirty="0"/>
              <a:t>Extrabilder – mer om plattform och lite som puttrar nationellt</a:t>
            </a:r>
          </a:p>
        </p:txBody>
      </p:sp>
      <p:sp>
        <p:nvSpPr>
          <p:cNvPr id="7" name="Platshållare för innehåll 6">
            <a:extLst>
              <a:ext uri="{FF2B5EF4-FFF2-40B4-BE49-F238E27FC236}">
                <a16:creationId xmlns:a16="http://schemas.microsoft.com/office/drawing/2014/main" id="{08EA8F2F-7A60-4BCD-A09C-C50782C42194}"/>
              </a:ext>
            </a:extLst>
          </p:cNvPr>
          <p:cNvSpPr>
            <a:spLocks noGrp="1"/>
          </p:cNvSpPr>
          <p:nvPr>
            <p:ph sz="quarter" idx="13"/>
          </p:nvPr>
        </p:nvSpPr>
        <p:spPr>
          <a:xfrm>
            <a:off x="669125" y="1419622"/>
            <a:ext cx="6963574" cy="2520504"/>
          </a:xfrm>
        </p:spPr>
        <p:txBody>
          <a:bodyPr/>
          <a:lstStyle/>
          <a:p>
            <a:r>
              <a:rPr lang="sv-SE" dirty="0">
                <a:hlinkClick r:id="" action="ppaction://noaction"/>
              </a:rPr>
              <a:t>Praxis</a:t>
            </a:r>
          </a:p>
          <a:p>
            <a:r>
              <a:rPr lang="sv-SE" dirty="0">
                <a:hlinkClick r:id="" action="ppaction://noaction"/>
              </a:rPr>
              <a:t>- </a:t>
            </a:r>
            <a:r>
              <a:rPr lang="sv-SE" dirty="0" err="1">
                <a:hlinkClick r:id="rId2"/>
              </a:rPr>
              <a:t>Foodora</a:t>
            </a:r>
            <a:r>
              <a:rPr lang="sv-SE" dirty="0">
                <a:hlinkClick r:id="" action="ppaction://noaction"/>
              </a:rPr>
              <a:t>-målet i AD</a:t>
            </a:r>
          </a:p>
          <a:p>
            <a:r>
              <a:rPr lang="sv-SE" dirty="0">
                <a:hlinkClick r:id="" action="ppaction://noaction"/>
              </a:rPr>
              <a:t>- AV:s uppdrag om arbetsmiljö och gig-ekonomin</a:t>
            </a:r>
          </a:p>
          <a:p>
            <a:r>
              <a:rPr lang="sv-SE" dirty="0">
                <a:hlinkClick r:id="" action="ppaction://noaction"/>
              </a:rPr>
              <a:t>- </a:t>
            </a:r>
            <a:r>
              <a:rPr lang="sv-SE" dirty="0">
                <a:hlinkClick r:id="rId2"/>
              </a:rPr>
              <a:t>Rådighetsutredningen</a:t>
            </a:r>
            <a:endParaRPr lang="sv-SE" dirty="0">
              <a:hlinkClick r:id="" action="ppaction://noaction"/>
            </a:endParaRPr>
          </a:p>
        </p:txBody>
      </p:sp>
    </p:spTree>
    <p:extLst>
      <p:ext uri="{BB962C8B-B14F-4D97-AF65-F5344CB8AC3E}">
        <p14:creationId xmlns:p14="http://schemas.microsoft.com/office/powerpoint/2010/main" val="303622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3DA243-0188-451E-BBAC-4D22A612C3D4}"/>
              </a:ext>
            </a:extLst>
          </p:cNvPr>
          <p:cNvSpPr>
            <a:spLocks noGrp="1"/>
          </p:cNvSpPr>
          <p:nvPr>
            <p:ph type="title"/>
          </p:nvPr>
        </p:nvSpPr>
        <p:spPr>
          <a:xfrm>
            <a:off x="395536" y="195486"/>
            <a:ext cx="8496944" cy="720501"/>
          </a:xfrm>
        </p:spPr>
        <p:txBody>
          <a:bodyPr/>
          <a:lstStyle/>
          <a:p>
            <a:r>
              <a:rPr lang="sv-SE" dirty="0"/>
              <a:t>Direktivförslag om arbetsvillkor på plattformar</a:t>
            </a:r>
          </a:p>
        </p:txBody>
      </p:sp>
      <p:sp>
        <p:nvSpPr>
          <p:cNvPr id="3" name="Platshållare för text 2">
            <a:extLst>
              <a:ext uri="{FF2B5EF4-FFF2-40B4-BE49-F238E27FC236}">
                <a16:creationId xmlns:a16="http://schemas.microsoft.com/office/drawing/2014/main" id="{313558C3-B72A-4FF1-85C1-7D29BEC99C26}"/>
              </a:ext>
            </a:extLst>
          </p:cNvPr>
          <p:cNvSpPr>
            <a:spLocks noGrp="1"/>
          </p:cNvSpPr>
          <p:nvPr>
            <p:ph type="body" sz="quarter" idx="14"/>
          </p:nvPr>
        </p:nvSpPr>
        <p:spPr>
          <a:xfrm>
            <a:off x="323528" y="987574"/>
            <a:ext cx="8153915" cy="2467113"/>
          </a:xfrm>
        </p:spPr>
        <p:txBody>
          <a:bodyPr/>
          <a:lstStyle/>
          <a:p>
            <a:pPr fontAlgn="base"/>
            <a:r>
              <a:rPr lang="sv-SE" dirty="0"/>
              <a:t>Bakgrund: tillväxten av plattformsföretag (</a:t>
            </a:r>
            <a:r>
              <a:rPr lang="sv-SE" i="1" dirty="0"/>
              <a:t>500 företag respektive 28 miljoner personer</a:t>
            </a:r>
            <a:r>
              <a:rPr lang="sv-SE" dirty="0"/>
              <a:t>) inom EU. I grunden god enligt KOM men medfört rad utmaningar som kräver en jämn spelplan inom EU och att dessa omfattas av EU:s sociala modell.  Arbetsvillkorsdirektivet.</a:t>
            </a:r>
          </a:p>
          <a:p>
            <a:pPr fontAlgn="base"/>
            <a:r>
              <a:rPr lang="sv-SE" dirty="0"/>
              <a:t>Kommissionen föreslår ett minimidirektiv som syftar till att förbättra arbetsvillkor för plattformsarbete genom att säkerställa en korrekt bedömning av anställningsstatus. </a:t>
            </a:r>
          </a:p>
          <a:p>
            <a:pPr fontAlgn="base"/>
            <a:r>
              <a:rPr lang="sv-SE" dirty="0"/>
              <a:t>- Medlemsstaterna ska ha lämpliga förfaranden för att kontrollera och säkerställa ett korrekt fastställande av anställningsstatusen för personer som utför plattformsarbete. </a:t>
            </a:r>
          </a:p>
          <a:p>
            <a:pPr fontAlgn="base"/>
            <a:r>
              <a:rPr lang="sv-SE" dirty="0"/>
              <a:t>- Felklassificering ska undvikas genom en rättslig presumtion om att ett anställningsförhållande föreligger om plattformsföretag i viss utsträckning kontrollerar hur arbetet utförs. </a:t>
            </a:r>
          </a:p>
          <a:p>
            <a:pPr fontAlgn="base"/>
            <a:r>
              <a:rPr lang="sv-SE" dirty="0"/>
              <a:t>- Den rättsliga presumtionen ska kunna omprövas i rättsliga eller administrativa processer.</a:t>
            </a:r>
          </a:p>
        </p:txBody>
      </p:sp>
    </p:spTree>
    <p:extLst>
      <p:ext uri="{BB962C8B-B14F-4D97-AF65-F5344CB8AC3E}">
        <p14:creationId xmlns:p14="http://schemas.microsoft.com/office/powerpoint/2010/main" val="2544181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907BAD1-7A18-4A11-95D1-7FCB82CECC62}"/>
              </a:ext>
            </a:extLst>
          </p:cNvPr>
          <p:cNvSpPr>
            <a:spLocks noGrp="1"/>
          </p:cNvSpPr>
          <p:nvPr>
            <p:ph type="body" sz="quarter" idx="14"/>
          </p:nvPr>
        </p:nvSpPr>
        <p:spPr>
          <a:xfrm>
            <a:off x="179512" y="14183"/>
            <a:ext cx="8352928" cy="4032027"/>
          </a:xfrm>
        </p:spPr>
        <p:txBody>
          <a:bodyPr/>
          <a:lstStyle/>
          <a:p>
            <a:pPr fontAlgn="base"/>
            <a:r>
              <a:rPr lang="sv-SE" b="1" dirty="0"/>
              <a:t>Åtgärda felklassificering </a:t>
            </a:r>
            <a:r>
              <a:rPr lang="sv-SE" dirty="0"/>
              <a:t>(en motbevisar-</a:t>
            </a:r>
            <a:r>
              <a:rPr lang="sv-SE" strike="sngStrike" dirty="0"/>
              <a:t> </a:t>
            </a:r>
            <a:r>
              <a:rPr lang="sv-SE" dirty="0"/>
              <a:t>presumtion om ett anställningsförhållande i kombination med en omvänd bevisbörda)  </a:t>
            </a:r>
          </a:p>
          <a:p>
            <a:pPr fontAlgn="base"/>
            <a:r>
              <a:rPr lang="sv-SE" b="1" dirty="0"/>
              <a:t>öka insynen och stärka ansvaret för arbetsledning genom algoritmer</a:t>
            </a:r>
            <a:r>
              <a:rPr lang="sv-SE" dirty="0"/>
              <a:t>. </a:t>
            </a:r>
          </a:p>
          <a:p>
            <a:pPr marL="0" indent="0" fontAlgn="base">
              <a:buNone/>
            </a:pPr>
            <a:r>
              <a:rPr lang="sv-SE" dirty="0"/>
              <a:t>	- rätt till information om automatiserade system som övervakar och fattar beslut. </a:t>
            </a:r>
          </a:p>
          <a:p>
            <a:pPr marL="0" indent="0" fontAlgn="base">
              <a:buNone/>
            </a:pPr>
            <a:r>
              <a:rPr lang="sv-SE" dirty="0"/>
              <a:t>	- rätt för personer att få förklaringar och en översyn av fattade beslut</a:t>
            </a:r>
          </a:p>
          <a:p>
            <a:pPr marL="0" indent="0" fontAlgn="base">
              <a:buNone/>
            </a:pPr>
            <a:r>
              <a:rPr lang="sv-SE" dirty="0"/>
              <a:t>	- företagen ska följa upp hur de besluten påverkar de anställdas villkor och arbetsmiljö</a:t>
            </a:r>
          </a:p>
          <a:p>
            <a:pPr fontAlgn="base"/>
            <a:r>
              <a:rPr lang="sv-SE" dirty="0"/>
              <a:t>I syfte att </a:t>
            </a:r>
            <a:r>
              <a:rPr lang="sv-SE" b="1" dirty="0"/>
              <a:t>främja kollektiva rättigheter</a:t>
            </a:r>
            <a:r>
              <a:rPr lang="sv-SE" dirty="0"/>
              <a:t>: rätt till information och samråd om större förändringar av systemen för algoritmisk arbetsledning.  </a:t>
            </a:r>
          </a:p>
          <a:p>
            <a:pPr fontAlgn="base"/>
            <a:r>
              <a:rPr lang="sv-SE" dirty="0"/>
              <a:t>Bestämmelse med krav på digitala plattformsföretag att personer på plattformar ska kunna kommunicera med varandra och att kunna kontaktas av representant (inkl. facket) genom plattformen. Syftet är att underlätta att tillvara sina intressen utan gemensam arbetsplats.   </a:t>
            </a:r>
          </a:p>
          <a:p>
            <a:pPr fontAlgn="base"/>
            <a:r>
              <a:rPr lang="sv-SE" dirty="0"/>
              <a:t>Plattformsföretag som är arbetsgivare åläggs en rad rapporteringskrav gentemot nationella myndigheter.  + Processbestämmelser, inklusive sanktioner, som syftar till att säkerställa att de rättigheter och skyldigheter som direktivet skapar upprätthålls.  </a:t>
            </a:r>
          </a:p>
        </p:txBody>
      </p:sp>
    </p:spTree>
    <p:extLst>
      <p:ext uri="{BB962C8B-B14F-4D97-AF65-F5344CB8AC3E}">
        <p14:creationId xmlns:p14="http://schemas.microsoft.com/office/powerpoint/2010/main" val="3662777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B0ED0C2-A70A-4F43-B222-7DF4DD72228F}"/>
              </a:ext>
            </a:extLst>
          </p:cNvPr>
          <p:cNvPicPr>
            <a:picLocks noChangeAspect="1"/>
          </p:cNvPicPr>
          <p:nvPr/>
        </p:nvPicPr>
        <p:blipFill>
          <a:blip r:embed="rId2"/>
          <a:stretch>
            <a:fillRect/>
          </a:stretch>
        </p:blipFill>
        <p:spPr>
          <a:xfrm>
            <a:off x="1602797" y="0"/>
            <a:ext cx="5938405" cy="5143500"/>
          </a:xfrm>
          <a:prstGeom prst="rect">
            <a:avLst/>
          </a:prstGeom>
        </p:spPr>
      </p:pic>
      <p:sp>
        <p:nvSpPr>
          <p:cNvPr id="4" name="textruta 3">
            <a:extLst>
              <a:ext uri="{FF2B5EF4-FFF2-40B4-BE49-F238E27FC236}">
                <a16:creationId xmlns:a16="http://schemas.microsoft.com/office/drawing/2014/main" id="{087ABAF4-1B78-4773-B705-D3148D78D953}"/>
              </a:ext>
            </a:extLst>
          </p:cNvPr>
          <p:cNvSpPr txBox="1"/>
          <p:nvPr/>
        </p:nvSpPr>
        <p:spPr>
          <a:xfrm>
            <a:off x="5292080" y="0"/>
            <a:ext cx="2771800" cy="492443"/>
          </a:xfrm>
          <a:prstGeom prst="rect">
            <a:avLst/>
          </a:prstGeom>
          <a:noFill/>
        </p:spPr>
        <p:txBody>
          <a:bodyPr wrap="square" rtlCol="0">
            <a:spAutoFit/>
          </a:bodyPr>
          <a:lstStyle/>
          <a:p>
            <a:pPr algn="l"/>
            <a:r>
              <a:rPr lang="sv-SE" sz="2600" dirty="0">
                <a:solidFill>
                  <a:srgbClr val="000000"/>
                </a:solidFill>
              </a:rPr>
              <a:t>Arbetstagarbegreppet </a:t>
            </a:r>
          </a:p>
        </p:txBody>
      </p:sp>
    </p:spTree>
    <p:extLst>
      <p:ext uri="{BB962C8B-B14F-4D97-AF65-F5344CB8AC3E}">
        <p14:creationId xmlns:p14="http://schemas.microsoft.com/office/powerpoint/2010/main" val="3193220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0D2873C-8BAF-4D41-8C9F-08097B8B656C}"/>
              </a:ext>
            </a:extLst>
          </p:cNvPr>
          <p:cNvSpPr>
            <a:spLocks noGrp="1"/>
          </p:cNvSpPr>
          <p:nvPr>
            <p:ph type="title"/>
          </p:nvPr>
        </p:nvSpPr>
        <p:spPr/>
        <p:txBody>
          <a:bodyPr/>
          <a:lstStyle/>
          <a:p>
            <a:endParaRPr lang="sv-SE"/>
          </a:p>
        </p:txBody>
      </p:sp>
      <p:pic>
        <p:nvPicPr>
          <p:cNvPr id="3" name="Bildobjekt 2">
            <a:extLst>
              <a:ext uri="{FF2B5EF4-FFF2-40B4-BE49-F238E27FC236}">
                <a16:creationId xmlns:a16="http://schemas.microsoft.com/office/drawing/2014/main" id="{D0F89BD0-38D4-40E0-A3AD-8E40D697F69C}"/>
              </a:ext>
            </a:extLst>
          </p:cNvPr>
          <p:cNvPicPr>
            <a:picLocks noChangeAspect="1"/>
          </p:cNvPicPr>
          <p:nvPr/>
        </p:nvPicPr>
        <p:blipFill>
          <a:blip r:embed="rId2"/>
          <a:stretch>
            <a:fillRect/>
          </a:stretch>
        </p:blipFill>
        <p:spPr>
          <a:xfrm>
            <a:off x="-180528" y="20538"/>
            <a:ext cx="7371117" cy="5143500"/>
          </a:xfrm>
          <a:prstGeom prst="rect">
            <a:avLst/>
          </a:prstGeom>
        </p:spPr>
      </p:pic>
      <p:sp>
        <p:nvSpPr>
          <p:cNvPr id="4" name="textruta 3">
            <a:extLst>
              <a:ext uri="{FF2B5EF4-FFF2-40B4-BE49-F238E27FC236}">
                <a16:creationId xmlns:a16="http://schemas.microsoft.com/office/drawing/2014/main" id="{940D539C-B7EF-4B6E-B6DC-79E84FA031DB}"/>
              </a:ext>
            </a:extLst>
          </p:cNvPr>
          <p:cNvSpPr txBox="1"/>
          <p:nvPr/>
        </p:nvSpPr>
        <p:spPr>
          <a:xfrm>
            <a:off x="7190589" y="1882160"/>
            <a:ext cx="2259191" cy="1138773"/>
          </a:xfrm>
          <a:prstGeom prst="rect">
            <a:avLst/>
          </a:prstGeom>
          <a:noFill/>
        </p:spPr>
        <p:txBody>
          <a:bodyPr wrap="square" rtlCol="0">
            <a:spAutoFit/>
          </a:bodyPr>
          <a:lstStyle/>
          <a:p>
            <a:pPr algn="l"/>
            <a:r>
              <a:rPr lang="sv-SE" sz="3400" b="1" dirty="0">
                <a:solidFill>
                  <a:srgbClr val="000000"/>
                </a:solidFill>
              </a:rPr>
              <a:t>Arbetsgivar-begreppet </a:t>
            </a:r>
          </a:p>
        </p:txBody>
      </p:sp>
    </p:spTree>
    <p:extLst>
      <p:ext uri="{BB962C8B-B14F-4D97-AF65-F5344CB8AC3E}">
        <p14:creationId xmlns:p14="http://schemas.microsoft.com/office/powerpoint/2010/main" val="3302589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BE6DD1C3-2C26-4CBB-A0FE-2D15989BFB1B}"/>
              </a:ext>
            </a:extLst>
          </p:cNvPr>
          <p:cNvSpPr>
            <a:spLocks noGrp="1"/>
          </p:cNvSpPr>
          <p:nvPr>
            <p:ph sz="quarter" idx="13"/>
          </p:nvPr>
        </p:nvSpPr>
        <p:spPr>
          <a:xfrm>
            <a:off x="107504" y="0"/>
            <a:ext cx="8208911" cy="3743995"/>
          </a:xfrm>
        </p:spPr>
        <p:txBody>
          <a:bodyPr/>
          <a:lstStyle/>
          <a:p>
            <a:r>
              <a:rPr lang="sv-SE" dirty="0"/>
              <a:t>Egenanställningsföretag som anställer utförare </a:t>
            </a:r>
            <a:r>
              <a:rPr lang="sv-SE" b="1" i="1" dirty="0"/>
              <a:t>efter</a:t>
            </a:r>
            <a:r>
              <a:rPr lang="sv-SE" dirty="0"/>
              <a:t> utfört uppdrag kan inte betraktas som arbetsgivare. </a:t>
            </a:r>
          </a:p>
          <a:p>
            <a:r>
              <a:rPr lang="sv-SE" dirty="0"/>
              <a:t>Huruvida egenanställningsföretag ska ses som arbetsgivare i de fall de anställer utförare </a:t>
            </a:r>
            <a:r>
              <a:rPr lang="sv-SE" b="1" i="1" dirty="0"/>
              <a:t>innan</a:t>
            </a:r>
            <a:r>
              <a:rPr lang="sv-SE" dirty="0"/>
              <a:t> de utför uppdrag kan Arbetsmiljöverket i nuläget inte uttala sig om. Inte prövats rättsligt utifrån arbetsmiljölagstiftningen. </a:t>
            </a:r>
          </a:p>
          <a:p>
            <a:r>
              <a:rPr lang="sv-SE" b="1" dirty="0"/>
              <a:t>Digitala plattformar</a:t>
            </a:r>
            <a:r>
              <a:rPr lang="sv-SE" dirty="0"/>
              <a:t> där utförarna på avgörande punkter inte uppfyller de kriterier som ställs upp för att kvalificera en arbetstagare (till exempel om vem som leder och fördelar arbetet, frågan om personlig arbetsskyldighet och frågan om vem som står för material och verktyg), </a:t>
            </a:r>
            <a:r>
              <a:rPr lang="sv-SE" b="1" dirty="0"/>
              <a:t>bör inte ses som arbetsgivare i arbetsmiljölagens mening</a:t>
            </a:r>
            <a:r>
              <a:rPr lang="sv-SE" dirty="0"/>
              <a:t>. (</a:t>
            </a:r>
            <a:r>
              <a:rPr lang="sv-SE" dirty="0" err="1"/>
              <a:t>KamR</a:t>
            </a:r>
            <a:r>
              <a:rPr lang="sv-SE" dirty="0"/>
              <a:t> Gbg) </a:t>
            </a:r>
          </a:p>
          <a:p>
            <a:r>
              <a:rPr lang="sv-SE" dirty="0"/>
              <a:t>Arbetsmiljöverket drar därför slutsatsen att </a:t>
            </a:r>
            <a:r>
              <a:rPr lang="sv-SE" b="1" dirty="0"/>
              <a:t>myndigheten saknar befogenheter att med stöd av 7 kap. 7 § arbetsmiljölagen (1977:1160), härefter AML, kunna fatta beslut om arbetsmiljöförbättrande åtgärder gentemot digitala plattformar </a:t>
            </a:r>
            <a:r>
              <a:rPr lang="sv-SE" dirty="0"/>
              <a:t>vars allmänna villkor – sammanvägt med andra omständigheter – liknar förutsättningarna i de aktuella målen.</a:t>
            </a:r>
          </a:p>
          <a:p>
            <a:r>
              <a:rPr lang="sv-SE" dirty="0"/>
              <a:t>Huruvida </a:t>
            </a:r>
            <a:r>
              <a:rPr lang="sv-SE" b="1" dirty="0"/>
              <a:t>digitala plattformar som utövar en högre grad av kontroll gentemot utförarna ska ses som arbetsgivare kan Arbetsmiljöverket i nuläget inte uttala sig om </a:t>
            </a:r>
            <a:r>
              <a:rPr lang="sv-SE" dirty="0"/>
              <a:t>då detta inte är rättsligt prövat.</a:t>
            </a:r>
          </a:p>
        </p:txBody>
      </p:sp>
    </p:spTree>
    <p:extLst>
      <p:ext uri="{BB962C8B-B14F-4D97-AF65-F5344CB8AC3E}">
        <p14:creationId xmlns:p14="http://schemas.microsoft.com/office/powerpoint/2010/main" val="1058591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DED72B-B063-4223-9134-01104025A72E}"/>
              </a:ext>
            </a:extLst>
          </p:cNvPr>
          <p:cNvSpPr>
            <a:spLocks noGrp="1"/>
          </p:cNvSpPr>
          <p:nvPr>
            <p:ph type="title"/>
          </p:nvPr>
        </p:nvSpPr>
        <p:spPr>
          <a:xfrm>
            <a:off x="395536" y="267494"/>
            <a:ext cx="8208912" cy="900000"/>
          </a:xfrm>
        </p:spPr>
        <p:txBody>
          <a:bodyPr/>
          <a:lstStyle/>
          <a:p>
            <a:r>
              <a:rPr lang="sv-SE" dirty="0"/>
              <a:t>… Utredningen om utökade möjligheter att upprätthålla en god arbetsmiljö</a:t>
            </a:r>
          </a:p>
        </p:txBody>
      </p:sp>
      <p:sp>
        <p:nvSpPr>
          <p:cNvPr id="3" name="Platshållare för innehåll 2">
            <a:extLst>
              <a:ext uri="{FF2B5EF4-FFF2-40B4-BE49-F238E27FC236}">
                <a16:creationId xmlns:a16="http://schemas.microsoft.com/office/drawing/2014/main" id="{193E74EE-474D-4F30-8824-DE1F870FC2A5}"/>
              </a:ext>
            </a:extLst>
          </p:cNvPr>
          <p:cNvSpPr>
            <a:spLocks noGrp="1"/>
          </p:cNvSpPr>
          <p:nvPr>
            <p:ph sz="quarter" idx="13"/>
          </p:nvPr>
        </p:nvSpPr>
        <p:spPr>
          <a:xfrm>
            <a:off x="323528" y="1203808"/>
            <a:ext cx="7237162" cy="2735883"/>
          </a:xfrm>
        </p:spPr>
        <p:txBody>
          <a:bodyPr/>
          <a:lstStyle/>
          <a:p>
            <a:r>
              <a:rPr lang="sv-SE" b="1" dirty="0"/>
              <a:t>Ska</a:t>
            </a:r>
            <a:r>
              <a:rPr lang="sv-SE" dirty="0"/>
              <a:t> utreda möjligheten att utöka befintligt rådighetsansvar AML 3 kap 12 § och föreslå lagändringar. (Egenanställning, plattform och entreprenad)</a:t>
            </a:r>
          </a:p>
          <a:p>
            <a:r>
              <a:rPr lang="sv-SE" dirty="0"/>
              <a:t>Kommer inte: </a:t>
            </a:r>
          </a:p>
          <a:p>
            <a:pPr lvl="1"/>
            <a:r>
              <a:rPr lang="sv-SE" dirty="0"/>
              <a:t>röra arbetsgivaransvaret</a:t>
            </a:r>
          </a:p>
          <a:p>
            <a:pPr lvl="1"/>
            <a:r>
              <a:rPr lang="sv-SE" dirty="0"/>
              <a:t>förändra arbetsgivar- och arbetstagarbegreppen, eller</a:t>
            </a:r>
          </a:p>
          <a:p>
            <a:pPr lvl="1"/>
            <a:r>
              <a:rPr lang="sv-SE" dirty="0"/>
              <a:t>utreda andra lösningar även om de har bäring på samma typ av problematik.</a:t>
            </a:r>
          </a:p>
          <a:p>
            <a:r>
              <a:rPr lang="sv-SE" sz="1800" dirty="0"/>
              <a:t>AML 3:12: Den som råder över ett arbetsställe skall se till att det på arbetsstället finns sådana fasta anordningar att den som arbetar där utan att vara arbetstagare i förhållande till honom inte utsätts för risk för ohälsa eller olycksfall. Han skall även se till att andra anordningar som finns på arbetsstället kan användas utan sådan risk.</a:t>
            </a:r>
          </a:p>
          <a:p>
            <a:r>
              <a:rPr lang="sv-SE" sz="1800" dirty="0"/>
              <a:t>Den som anlitar inhyrd arbetskraft för att utföra arbete i sin verksamhet skall vidta de skyddsåtgärder som behövs i detta arbete. </a:t>
            </a:r>
            <a:r>
              <a:rPr lang="sv-SE" sz="1800" i="1" dirty="0"/>
              <a:t>Lag (1994:579)</a:t>
            </a:r>
            <a:r>
              <a:rPr lang="sv-SE" sz="1800" dirty="0"/>
              <a:t>.</a:t>
            </a:r>
          </a:p>
          <a:p>
            <a:endParaRPr lang="sv-SE" dirty="0"/>
          </a:p>
          <a:p>
            <a:endParaRPr lang="sv-SE" dirty="0"/>
          </a:p>
        </p:txBody>
      </p:sp>
    </p:spTree>
    <p:extLst>
      <p:ext uri="{BB962C8B-B14F-4D97-AF65-F5344CB8AC3E}">
        <p14:creationId xmlns:p14="http://schemas.microsoft.com/office/powerpoint/2010/main" val="2022063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46D4013-59C6-6E27-472C-6D4179C6AECF}"/>
              </a:ext>
            </a:extLst>
          </p:cNvPr>
          <p:cNvGraphicFramePr/>
          <p:nvPr>
            <p:extLst>
              <p:ext uri="{D42A27DB-BD31-4B8C-83A1-F6EECF244321}">
                <p14:modId xmlns:p14="http://schemas.microsoft.com/office/powerpoint/2010/main" val="2783398604"/>
              </p:ext>
            </p:extLst>
          </p:nvPr>
        </p:nvGraphicFramePr>
        <p:xfrm>
          <a:off x="755576" y="483518"/>
          <a:ext cx="7344816"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ruta 9">
            <a:extLst>
              <a:ext uri="{FF2B5EF4-FFF2-40B4-BE49-F238E27FC236}">
                <a16:creationId xmlns:a16="http://schemas.microsoft.com/office/drawing/2014/main" id="{2EE1B942-946D-AE35-725A-E950E69BD1D4}"/>
              </a:ext>
            </a:extLst>
          </p:cNvPr>
          <p:cNvSpPr txBox="1"/>
          <p:nvPr/>
        </p:nvSpPr>
        <p:spPr>
          <a:xfrm>
            <a:off x="2915816" y="335146"/>
            <a:ext cx="4824536" cy="584775"/>
          </a:xfrm>
          <a:prstGeom prst="rect">
            <a:avLst/>
          </a:prstGeom>
          <a:noFill/>
        </p:spPr>
        <p:txBody>
          <a:bodyPr wrap="square" rtlCol="0">
            <a:spAutoFit/>
          </a:bodyPr>
          <a:lstStyle/>
          <a:p>
            <a:pPr algn="l"/>
            <a:r>
              <a:rPr lang="sv-SE" sz="3200" dirty="0">
                <a:solidFill>
                  <a:srgbClr val="000000"/>
                </a:solidFill>
              </a:rPr>
              <a:t>Arbetsrättsliga EU-direktiv</a:t>
            </a:r>
          </a:p>
        </p:txBody>
      </p:sp>
    </p:spTree>
    <p:extLst>
      <p:ext uri="{BB962C8B-B14F-4D97-AF65-F5344CB8AC3E}">
        <p14:creationId xmlns:p14="http://schemas.microsoft.com/office/powerpoint/2010/main" val="3641028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99B3003-A9FE-84CF-5039-730885FC9694}"/>
              </a:ext>
            </a:extLst>
          </p:cNvPr>
          <p:cNvPicPr>
            <a:picLocks noChangeAspect="1"/>
          </p:cNvPicPr>
          <p:nvPr/>
        </p:nvPicPr>
        <p:blipFill>
          <a:blip r:embed="rId2"/>
          <a:stretch>
            <a:fillRect/>
          </a:stretch>
        </p:blipFill>
        <p:spPr>
          <a:xfrm>
            <a:off x="641853" y="0"/>
            <a:ext cx="7860294" cy="5143500"/>
          </a:xfrm>
          <a:prstGeom prst="rect">
            <a:avLst/>
          </a:prstGeom>
        </p:spPr>
      </p:pic>
    </p:spTree>
    <p:extLst>
      <p:ext uri="{BB962C8B-B14F-4D97-AF65-F5344CB8AC3E}">
        <p14:creationId xmlns:p14="http://schemas.microsoft.com/office/powerpoint/2010/main" val="60573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D9BCF76-5B3B-488C-A91E-CC7A1F9B5CF4}"/>
              </a:ext>
            </a:extLst>
          </p:cNvPr>
          <p:cNvSpPr>
            <a:spLocks noGrp="1"/>
          </p:cNvSpPr>
          <p:nvPr>
            <p:ph type="title"/>
          </p:nvPr>
        </p:nvSpPr>
        <p:spPr>
          <a:xfrm>
            <a:off x="539552" y="267494"/>
            <a:ext cx="8064896" cy="900000"/>
          </a:xfrm>
        </p:spPr>
        <p:txBody>
          <a:bodyPr/>
          <a:lstStyle/>
          <a:p>
            <a:r>
              <a:rPr lang="sv-SE" dirty="0"/>
              <a:t>EU:s arbetsrätt – vem täcks av direktiven? Arbetstagarbegreppet?</a:t>
            </a:r>
          </a:p>
        </p:txBody>
      </p:sp>
      <p:sp>
        <p:nvSpPr>
          <p:cNvPr id="3" name="Platshållare för text 2">
            <a:extLst>
              <a:ext uri="{FF2B5EF4-FFF2-40B4-BE49-F238E27FC236}">
                <a16:creationId xmlns:a16="http://schemas.microsoft.com/office/drawing/2014/main" id="{809A158F-D903-4817-BB87-FC9978E7FB63}"/>
              </a:ext>
            </a:extLst>
          </p:cNvPr>
          <p:cNvSpPr>
            <a:spLocks noGrp="1"/>
          </p:cNvSpPr>
          <p:nvPr>
            <p:ph type="body" sz="quarter" idx="14"/>
          </p:nvPr>
        </p:nvSpPr>
        <p:spPr>
          <a:xfrm>
            <a:off x="539552" y="1194308"/>
            <a:ext cx="7093147" cy="2879899"/>
          </a:xfrm>
        </p:spPr>
        <p:txBody>
          <a:bodyPr/>
          <a:lstStyle/>
          <a:p>
            <a:r>
              <a:rPr lang="en-US" dirty="0" err="1"/>
              <a:t>Direktiv</a:t>
            </a:r>
            <a:r>
              <a:rPr lang="en-US" dirty="0"/>
              <a:t> med </a:t>
            </a:r>
            <a:r>
              <a:rPr lang="en-US" dirty="0" err="1"/>
              <a:t>minimistandarder</a:t>
            </a:r>
            <a:r>
              <a:rPr lang="en-US" dirty="0"/>
              <a:t> </a:t>
            </a:r>
            <a:r>
              <a:rPr lang="en-US" dirty="0" err="1"/>
              <a:t>för</a:t>
            </a:r>
            <a:r>
              <a:rPr lang="en-US" dirty="0"/>
              <a:t> </a:t>
            </a:r>
            <a:r>
              <a:rPr lang="en-US" dirty="0" err="1"/>
              <a:t>likabehandling</a:t>
            </a:r>
            <a:r>
              <a:rPr lang="en-US" dirty="0"/>
              <a:t>: </a:t>
            </a:r>
            <a:r>
              <a:rPr lang="en-US" dirty="0" err="1"/>
              <a:t>deltid</a:t>
            </a:r>
            <a:r>
              <a:rPr lang="en-US" dirty="0"/>
              <a:t>, </a:t>
            </a:r>
            <a:r>
              <a:rPr lang="en-US" dirty="0" err="1"/>
              <a:t>visstid</a:t>
            </a:r>
            <a:r>
              <a:rPr lang="en-US" dirty="0"/>
              <a:t>, </a:t>
            </a:r>
            <a:r>
              <a:rPr lang="en-US" dirty="0" err="1"/>
              <a:t>bemanning</a:t>
            </a:r>
            <a:r>
              <a:rPr lang="en-US" dirty="0"/>
              <a:t> – </a:t>
            </a:r>
            <a:r>
              <a:rPr lang="en-US" dirty="0" err="1"/>
              <a:t>nationella</a:t>
            </a:r>
            <a:r>
              <a:rPr lang="en-US" dirty="0"/>
              <a:t> </a:t>
            </a:r>
            <a:r>
              <a:rPr lang="en-US" dirty="0" err="1"/>
              <a:t>arbetstagarbegreppet</a:t>
            </a:r>
            <a:endParaRPr lang="en-US" dirty="0"/>
          </a:p>
          <a:p>
            <a:r>
              <a:rPr lang="en-US" dirty="0" err="1"/>
              <a:t>Direktiv</a:t>
            </a:r>
            <a:r>
              <a:rPr lang="en-US" dirty="0"/>
              <a:t> med </a:t>
            </a:r>
            <a:r>
              <a:rPr lang="en-US" dirty="0" err="1"/>
              <a:t>minimistandarder</a:t>
            </a:r>
            <a:r>
              <a:rPr lang="en-US" dirty="0"/>
              <a:t> </a:t>
            </a:r>
            <a:r>
              <a:rPr lang="en-US" dirty="0" err="1"/>
              <a:t>för</a:t>
            </a:r>
            <a:r>
              <a:rPr lang="en-US" dirty="0"/>
              <a:t> </a:t>
            </a:r>
            <a:r>
              <a:rPr lang="en-US" dirty="0" err="1"/>
              <a:t>arbetsvillkor</a:t>
            </a:r>
            <a:r>
              <a:rPr lang="en-US" dirty="0"/>
              <a:t> </a:t>
            </a:r>
            <a:r>
              <a:rPr lang="en-US" dirty="0" err="1"/>
              <a:t>utifrån</a:t>
            </a:r>
            <a:r>
              <a:rPr lang="en-US" dirty="0"/>
              <a:t> </a:t>
            </a:r>
            <a:r>
              <a:rPr lang="en-US" dirty="0" err="1"/>
              <a:t>en</a:t>
            </a:r>
            <a:r>
              <a:rPr lang="en-US" dirty="0"/>
              <a:t> definition av worker (</a:t>
            </a:r>
            <a:r>
              <a:rPr lang="en-US" dirty="0" err="1"/>
              <a:t>arbetstid</a:t>
            </a:r>
            <a:r>
              <a:rPr lang="en-US" dirty="0"/>
              <a:t>, </a:t>
            </a:r>
            <a:r>
              <a:rPr lang="en-US" dirty="0" err="1"/>
              <a:t>arbetsvillkor</a:t>
            </a:r>
            <a:r>
              <a:rPr lang="en-US" dirty="0"/>
              <a:t>, work-life balance) – </a:t>
            </a:r>
            <a:r>
              <a:rPr lang="en-US" dirty="0" err="1"/>
              <a:t>nat</a:t>
            </a:r>
            <a:r>
              <a:rPr lang="en-US" dirty="0"/>
              <a:t> </a:t>
            </a:r>
            <a:r>
              <a:rPr lang="en-US" dirty="0" err="1"/>
              <a:t>arb.tagarbegreppet</a:t>
            </a:r>
            <a:r>
              <a:rPr lang="en-US" dirty="0"/>
              <a:t> + </a:t>
            </a:r>
            <a:r>
              <a:rPr lang="en-US" dirty="0" err="1"/>
              <a:t>beaktande</a:t>
            </a:r>
            <a:r>
              <a:rPr lang="en-US" dirty="0"/>
              <a:t> av EU-</a:t>
            </a:r>
            <a:r>
              <a:rPr lang="en-US" dirty="0" err="1"/>
              <a:t>domstolens</a:t>
            </a:r>
            <a:r>
              <a:rPr lang="en-US" dirty="0"/>
              <a:t> praxis</a:t>
            </a:r>
          </a:p>
          <a:p>
            <a:r>
              <a:rPr lang="en-US" dirty="0"/>
              <a:t>EU-</a:t>
            </a:r>
            <a:r>
              <a:rPr lang="en-US" dirty="0" err="1"/>
              <a:t>domstolen</a:t>
            </a:r>
            <a:r>
              <a:rPr lang="en-US" dirty="0"/>
              <a:t> </a:t>
            </a:r>
            <a:r>
              <a:rPr lang="en-US" dirty="0" err="1"/>
              <a:t>kriterier</a:t>
            </a:r>
            <a:r>
              <a:rPr lang="en-US" dirty="0"/>
              <a:t> </a:t>
            </a:r>
            <a:r>
              <a:rPr lang="en-US" dirty="0" err="1"/>
              <a:t>arbetstagarbegreppet</a:t>
            </a:r>
            <a:r>
              <a:rPr lang="en-US" dirty="0"/>
              <a:t> (</a:t>
            </a:r>
            <a:r>
              <a:rPr lang="en-US" dirty="0" err="1"/>
              <a:t>inre</a:t>
            </a:r>
            <a:r>
              <a:rPr lang="en-US" dirty="0"/>
              <a:t> </a:t>
            </a:r>
            <a:r>
              <a:rPr lang="en-US" dirty="0" err="1"/>
              <a:t>marknad</a:t>
            </a:r>
            <a:r>
              <a:rPr lang="en-US" dirty="0"/>
              <a:t>, </a:t>
            </a:r>
            <a:r>
              <a:rPr lang="en-US" dirty="0" err="1"/>
              <a:t>fri</a:t>
            </a:r>
            <a:r>
              <a:rPr lang="en-US" dirty="0"/>
              <a:t> </a:t>
            </a:r>
            <a:r>
              <a:rPr lang="en-US" dirty="0" err="1"/>
              <a:t>rörlighet</a:t>
            </a:r>
            <a:r>
              <a:rPr lang="en-US" dirty="0"/>
              <a:t>) </a:t>
            </a:r>
          </a:p>
          <a:p>
            <a:r>
              <a:rPr lang="en-US" dirty="0"/>
              <a:t>'the essential feature of that relationship is that, for a certain period of time, a person performs services for and under the direction of another person in return for which remuneration is received.' Additionally, the concept must be defined in accordance with objective criteria).</a:t>
            </a:r>
          </a:p>
          <a:p>
            <a:r>
              <a:rPr lang="en-US" dirty="0">
                <a:hlinkClick r:id="rId2"/>
              </a:rPr>
              <a:t>The scope of EU labour law: Who is (not) covered by key directives? | Think Tank | European Parliament (europa.eu)</a:t>
            </a:r>
            <a:endParaRPr lang="sv-SE" dirty="0"/>
          </a:p>
        </p:txBody>
      </p:sp>
    </p:spTree>
    <p:extLst>
      <p:ext uri="{BB962C8B-B14F-4D97-AF65-F5344CB8AC3E}">
        <p14:creationId xmlns:p14="http://schemas.microsoft.com/office/powerpoint/2010/main" val="2640387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7AAFCB-9750-4CC4-B463-24C0C81C8DE4}"/>
              </a:ext>
            </a:extLst>
          </p:cNvPr>
          <p:cNvSpPr>
            <a:spLocks noGrp="1"/>
          </p:cNvSpPr>
          <p:nvPr>
            <p:ph type="title"/>
          </p:nvPr>
        </p:nvSpPr>
        <p:spPr>
          <a:xfrm>
            <a:off x="468000" y="783000"/>
            <a:ext cx="8136000" cy="510223"/>
          </a:xfrm>
        </p:spPr>
        <p:txBody>
          <a:bodyPr/>
          <a:lstStyle/>
          <a:p>
            <a:r>
              <a:rPr lang="sv-SE" dirty="0"/>
              <a:t>Fler EU-initiativ</a:t>
            </a:r>
          </a:p>
        </p:txBody>
      </p:sp>
      <p:sp>
        <p:nvSpPr>
          <p:cNvPr id="3" name="Platshållare för innehåll 2">
            <a:extLst>
              <a:ext uri="{FF2B5EF4-FFF2-40B4-BE49-F238E27FC236}">
                <a16:creationId xmlns:a16="http://schemas.microsoft.com/office/drawing/2014/main" id="{F3F45ACF-235B-42AD-8E30-AC242C8A1BF7}"/>
              </a:ext>
            </a:extLst>
          </p:cNvPr>
          <p:cNvSpPr>
            <a:spLocks noGrp="1"/>
          </p:cNvSpPr>
          <p:nvPr>
            <p:ph idx="1"/>
          </p:nvPr>
        </p:nvSpPr>
        <p:spPr>
          <a:xfrm>
            <a:off x="468000" y="1371600"/>
            <a:ext cx="8136000" cy="3556363"/>
          </a:xfrm>
        </p:spPr>
        <p:txBody>
          <a:bodyPr/>
          <a:lstStyle/>
          <a:p>
            <a:r>
              <a:rPr lang="sv-SE" sz="1950" dirty="0"/>
              <a:t>Minimilöner – direktiv antaget</a:t>
            </a:r>
          </a:p>
          <a:p>
            <a:r>
              <a:rPr lang="sv-SE" sz="1950" dirty="0"/>
              <a:t>Lönetransparens - Insyn i lönesättning – direktivförslag ök nådd, formellt antagande väntas våren 2023</a:t>
            </a:r>
          </a:p>
          <a:p>
            <a:r>
              <a:rPr lang="sv-SE" sz="1950" dirty="0"/>
              <a:t>AI-förordning (</a:t>
            </a:r>
            <a:r>
              <a:rPr lang="sv-SE" sz="1950" dirty="0" err="1"/>
              <a:t>bla</a:t>
            </a:r>
            <a:r>
              <a:rPr lang="sv-SE" sz="1950" dirty="0"/>
              <a:t> frågor om rekrytering, arbetsledning och tillgång till egenföretagande (t.ex. mjukvara för sortering av cv:n i samband med rekrytering). </a:t>
            </a:r>
          </a:p>
          <a:p>
            <a:r>
              <a:rPr lang="sv-SE" sz="1950" dirty="0"/>
              <a:t>Hållbart företagande CSDD</a:t>
            </a:r>
          </a:p>
        </p:txBody>
      </p:sp>
      <p:sp>
        <p:nvSpPr>
          <p:cNvPr id="4" name="Platshållare för bildnummer 3">
            <a:extLst>
              <a:ext uri="{FF2B5EF4-FFF2-40B4-BE49-F238E27FC236}">
                <a16:creationId xmlns:a16="http://schemas.microsoft.com/office/drawing/2014/main" id="{3C33E57E-155F-4A6C-A4DE-CEBABC3C72B9}"/>
              </a:ext>
            </a:extLst>
          </p:cNvPr>
          <p:cNvSpPr>
            <a:spLocks noGrp="1"/>
          </p:cNvSpPr>
          <p:nvPr>
            <p:ph type="sldNum" sz="quarter" idx="12"/>
          </p:nvPr>
        </p:nvSpPr>
        <p:spPr/>
        <p:txBody>
          <a:bodyPr/>
          <a:lstStyle/>
          <a:p>
            <a:fld id="{0275B568-514D-4B4F-9A23-02C38FCF693D}" type="slidenum">
              <a:rPr lang="en-US" smtClean="0"/>
              <a:t>52</a:t>
            </a:fld>
            <a:endParaRPr lang="en-US"/>
          </a:p>
        </p:txBody>
      </p:sp>
    </p:spTree>
    <p:extLst>
      <p:ext uri="{BB962C8B-B14F-4D97-AF65-F5344CB8AC3E}">
        <p14:creationId xmlns:p14="http://schemas.microsoft.com/office/powerpoint/2010/main" val="216715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5C766C2-2D72-4096-9203-030FBFEAB5B0}"/>
              </a:ext>
            </a:extLst>
          </p:cNvPr>
          <p:cNvPicPr>
            <a:picLocks noChangeAspect="1"/>
          </p:cNvPicPr>
          <p:nvPr/>
        </p:nvPicPr>
        <p:blipFill>
          <a:blip r:embed="rId2"/>
          <a:stretch>
            <a:fillRect/>
          </a:stretch>
        </p:blipFill>
        <p:spPr>
          <a:xfrm>
            <a:off x="0" y="351064"/>
            <a:ext cx="9144000" cy="4441371"/>
          </a:xfrm>
          <a:prstGeom prst="rect">
            <a:avLst/>
          </a:prstGeom>
        </p:spPr>
      </p:pic>
    </p:spTree>
    <p:extLst>
      <p:ext uri="{BB962C8B-B14F-4D97-AF65-F5344CB8AC3E}">
        <p14:creationId xmlns:p14="http://schemas.microsoft.com/office/powerpoint/2010/main" val="1194000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EB2D734-86D0-0090-29A6-203F82A8EED2}"/>
              </a:ext>
            </a:extLst>
          </p:cNvPr>
          <p:cNvPicPr>
            <a:picLocks noChangeAspect="1"/>
          </p:cNvPicPr>
          <p:nvPr/>
        </p:nvPicPr>
        <p:blipFill>
          <a:blip r:embed="rId2"/>
          <a:stretch>
            <a:fillRect/>
          </a:stretch>
        </p:blipFill>
        <p:spPr>
          <a:xfrm>
            <a:off x="386013" y="344746"/>
            <a:ext cx="8391386" cy="4922231"/>
          </a:xfrm>
          <a:prstGeom prst="rect">
            <a:avLst/>
          </a:prstGeom>
        </p:spPr>
      </p:pic>
      <p:sp>
        <p:nvSpPr>
          <p:cNvPr id="6" name="textruta 5">
            <a:extLst>
              <a:ext uri="{FF2B5EF4-FFF2-40B4-BE49-F238E27FC236}">
                <a16:creationId xmlns:a16="http://schemas.microsoft.com/office/drawing/2014/main" id="{9B787E8D-6569-376A-9A52-881DDCE94E17}"/>
              </a:ext>
            </a:extLst>
          </p:cNvPr>
          <p:cNvSpPr txBox="1"/>
          <p:nvPr/>
        </p:nvSpPr>
        <p:spPr>
          <a:xfrm>
            <a:off x="3933451" y="51470"/>
            <a:ext cx="4824536" cy="584775"/>
          </a:xfrm>
          <a:prstGeom prst="rect">
            <a:avLst/>
          </a:prstGeom>
          <a:noFill/>
        </p:spPr>
        <p:txBody>
          <a:bodyPr wrap="square" rtlCol="0">
            <a:spAutoFit/>
          </a:bodyPr>
          <a:lstStyle/>
          <a:p>
            <a:pPr algn="l"/>
            <a:r>
              <a:rPr lang="sv-SE" sz="3200" dirty="0">
                <a:solidFill>
                  <a:srgbClr val="000000"/>
                </a:solidFill>
              </a:rPr>
              <a:t>Lika lön – diskrimineringsrätt mm </a:t>
            </a:r>
          </a:p>
        </p:txBody>
      </p:sp>
    </p:spTree>
    <p:extLst>
      <p:ext uri="{BB962C8B-B14F-4D97-AF65-F5344CB8AC3E}">
        <p14:creationId xmlns:p14="http://schemas.microsoft.com/office/powerpoint/2010/main" val="2158849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9685963-2224-6C1B-B27E-C6B37D56EE3D}"/>
              </a:ext>
            </a:extLst>
          </p:cNvPr>
          <p:cNvPicPr>
            <a:picLocks noChangeAspect="1"/>
          </p:cNvPicPr>
          <p:nvPr/>
        </p:nvPicPr>
        <p:blipFill>
          <a:blip r:embed="rId2"/>
          <a:stretch>
            <a:fillRect/>
          </a:stretch>
        </p:blipFill>
        <p:spPr>
          <a:xfrm>
            <a:off x="-108520" y="-31626"/>
            <a:ext cx="9136561" cy="5143500"/>
          </a:xfrm>
          <a:prstGeom prst="rect">
            <a:avLst/>
          </a:prstGeom>
          <a:ln>
            <a:solidFill>
              <a:schemeClr val="tx1"/>
            </a:solidFill>
          </a:ln>
        </p:spPr>
      </p:pic>
      <p:pic>
        <p:nvPicPr>
          <p:cNvPr id="3076" name="Picture 4" descr="Bildresultat för eu symbol">
            <a:extLst>
              <a:ext uri="{FF2B5EF4-FFF2-40B4-BE49-F238E27FC236}">
                <a16:creationId xmlns:a16="http://schemas.microsoft.com/office/drawing/2014/main" id="{EA214826-B9DA-5714-0417-C08302A5C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2627784" y="2540124"/>
            <a:ext cx="1614289" cy="1732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ildresultat för eu symbol">
            <a:extLst>
              <a:ext uri="{FF2B5EF4-FFF2-40B4-BE49-F238E27FC236}">
                <a16:creationId xmlns:a16="http://schemas.microsoft.com/office/drawing/2014/main" id="{B8D91521-D454-4357-D7AC-0F0AF3AB74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5020767" y="3385166"/>
            <a:ext cx="1614289" cy="17327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ildresultat för eu symbol">
            <a:extLst>
              <a:ext uri="{FF2B5EF4-FFF2-40B4-BE49-F238E27FC236}">
                <a16:creationId xmlns:a16="http://schemas.microsoft.com/office/drawing/2014/main" id="{05807E08-1F3F-FB85-4E45-08D027C78E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468560" y="3432772"/>
            <a:ext cx="1614289" cy="1732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ldresultat för eu symbol">
            <a:extLst>
              <a:ext uri="{FF2B5EF4-FFF2-40B4-BE49-F238E27FC236}">
                <a16:creationId xmlns:a16="http://schemas.microsoft.com/office/drawing/2014/main" id="{6B4E3117-76E5-BAF4-59CC-1598C3EEC8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661814" y="1700003"/>
            <a:ext cx="1614289" cy="1732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ldresultat för eu symbol">
            <a:extLst>
              <a:ext uri="{FF2B5EF4-FFF2-40B4-BE49-F238E27FC236}">
                <a16:creationId xmlns:a16="http://schemas.microsoft.com/office/drawing/2014/main" id="{3659ACF7-1D05-F3F8-8135-C21C11AAF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1145729" y="-380578"/>
            <a:ext cx="1614289" cy="17327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ildresultat för eu symbol">
            <a:extLst>
              <a:ext uri="{FF2B5EF4-FFF2-40B4-BE49-F238E27FC236}">
                <a16:creationId xmlns:a16="http://schemas.microsoft.com/office/drawing/2014/main" id="{4B31A721-A772-A09D-24AA-05F0D300F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23" t="-42209" r="12188" b="5674"/>
          <a:stretch/>
        </p:blipFill>
        <p:spPr bwMode="auto">
          <a:xfrm>
            <a:off x="7413752" y="1895843"/>
            <a:ext cx="1614289" cy="1732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8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B44B9A-E9FE-4A48-86D4-E7A6751C0B12}"/>
              </a:ext>
            </a:extLst>
          </p:cNvPr>
          <p:cNvSpPr>
            <a:spLocks noGrp="1"/>
          </p:cNvSpPr>
          <p:nvPr>
            <p:ph type="title"/>
          </p:nvPr>
        </p:nvSpPr>
        <p:spPr>
          <a:xfrm>
            <a:off x="539552" y="267494"/>
            <a:ext cx="8064896" cy="360040"/>
          </a:xfrm>
        </p:spPr>
        <p:txBody>
          <a:bodyPr/>
          <a:lstStyle/>
          <a:p>
            <a:r>
              <a:rPr lang="sv-SE" dirty="0"/>
              <a:t>II. Närmare om arbetsvillkorsdirektivet </a:t>
            </a:r>
          </a:p>
        </p:txBody>
      </p:sp>
      <p:sp>
        <p:nvSpPr>
          <p:cNvPr id="3" name="Platshållare för innehåll 2">
            <a:extLst>
              <a:ext uri="{FF2B5EF4-FFF2-40B4-BE49-F238E27FC236}">
                <a16:creationId xmlns:a16="http://schemas.microsoft.com/office/drawing/2014/main" id="{6C574563-8436-4D77-B54D-4F2739B3ED43}"/>
              </a:ext>
            </a:extLst>
          </p:cNvPr>
          <p:cNvSpPr>
            <a:spLocks noGrp="1"/>
          </p:cNvSpPr>
          <p:nvPr>
            <p:ph sz="quarter" idx="13"/>
          </p:nvPr>
        </p:nvSpPr>
        <p:spPr>
          <a:xfrm>
            <a:off x="539552" y="627535"/>
            <a:ext cx="7560839" cy="3599978"/>
          </a:xfrm>
        </p:spPr>
        <p:txBody>
          <a:bodyPr/>
          <a:lstStyle/>
          <a:p>
            <a:r>
              <a:rPr lang="sv-SE" b="1" dirty="0"/>
              <a:t>Varför? </a:t>
            </a:r>
          </a:p>
          <a:p>
            <a:pPr lvl="1"/>
            <a:r>
              <a:rPr lang="sv-SE" dirty="0"/>
              <a:t>Upplysningsdirektivet </a:t>
            </a:r>
            <a:r>
              <a:rPr lang="sv-SE" dirty="0" err="1"/>
              <a:t>out</a:t>
            </a:r>
            <a:r>
              <a:rPr lang="sv-SE" dirty="0"/>
              <a:t> of date. Förändrad arbetsmarknad (atypiska anställningar, nya affärsmodeller på arbetsmarknaden - the gig </a:t>
            </a:r>
            <a:r>
              <a:rPr lang="sv-SE" dirty="0" err="1"/>
              <a:t>economy</a:t>
            </a:r>
            <a:r>
              <a:rPr lang="sv-SE" dirty="0"/>
              <a:t>) </a:t>
            </a:r>
          </a:p>
          <a:p>
            <a:pPr lvl="1"/>
            <a:r>
              <a:rPr lang="sv-SE" dirty="0"/>
              <a:t>Direkta hänvisningar till art 31 stadgan och till pelarens principer om goda arbetsvillkor och AT:s rätt till skriftlig information om rättigheter och skyldigheter</a:t>
            </a:r>
          </a:p>
          <a:p>
            <a:pPr lvl="1"/>
            <a:r>
              <a:rPr lang="sv-SE" dirty="0"/>
              <a:t>förbättra arbetsvillkoren genom att främja tydligare och mer förutsebara anställningar och samtidigt säkerställa anpassningsförmågan på arbetsmarknaden. </a:t>
            </a:r>
          </a:p>
          <a:p>
            <a:r>
              <a:rPr lang="sv-SE" dirty="0"/>
              <a:t>Hur? </a:t>
            </a:r>
          </a:p>
          <a:p>
            <a:pPr lvl="1"/>
            <a:r>
              <a:rPr lang="sv-SE" dirty="0"/>
              <a:t>Ett minimidirektiv om arbetsvillkor (rättslig grund socialpolitik)</a:t>
            </a:r>
          </a:p>
          <a:p>
            <a:r>
              <a:rPr lang="sv-SE" dirty="0"/>
              <a:t>Vad? </a:t>
            </a:r>
          </a:p>
          <a:p>
            <a:pPr lvl="1"/>
            <a:r>
              <a:rPr lang="sv-SE" dirty="0"/>
              <a:t>information om anställningsförhållandet </a:t>
            </a:r>
          </a:p>
          <a:p>
            <a:pPr lvl="1"/>
            <a:r>
              <a:rPr lang="sv-SE" dirty="0"/>
              <a:t>minimikrav om anställningsvillkor</a:t>
            </a:r>
          </a:p>
          <a:p>
            <a:pPr lvl="1"/>
            <a:r>
              <a:rPr lang="sv-SE" dirty="0"/>
              <a:t>allmänna bestämmelser (repressalieskydd, sanktioner, avvikelse i KAV mm)</a:t>
            </a:r>
          </a:p>
          <a:p>
            <a:pPr lvl="1"/>
            <a:endParaRPr lang="sv-SE" dirty="0"/>
          </a:p>
        </p:txBody>
      </p:sp>
    </p:spTree>
    <p:extLst>
      <p:ext uri="{BB962C8B-B14F-4D97-AF65-F5344CB8AC3E}">
        <p14:creationId xmlns:p14="http://schemas.microsoft.com/office/powerpoint/2010/main" val="2339017342"/>
      </p:ext>
    </p:extLst>
  </p:cSld>
  <p:clrMapOvr>
    <a:masterClrMapping/>
  </p:clrMapOvr>
</p:sld>
</file>

<file path=ppt/theme/theme1.xml><?xml version="1.0" encoding="utf-8"?>
<a:theme xmlns:a="http://schemas.openxmlformats.org/drawingml/2006/main" name="Unionen 2020">
  <a:themeElements>
    <a:clrScheme name="Unionen 2021">
      <a:dk1>
        <a:srgbClr val="000000"/>
      </a:dk1>
      <a:lt1>
        <a:srgbClr val="E2E0DE"/>
      </a:lt1>
      <a:dk2>
        <a:srgbClr val="17A624"/>
      </a:dk2>
      <a:lt2>
        <a:srgbClr val="FFFFFF"/>
      </a:lt2>
      <a:accent1>
        <a:srgbClr val="49A0A2"/>
      </a:accent1>
      <a:accent2>
        <a:srgbClr val="E97407"/>
      </a:accent2>
      <a:accent3>
        <a:srgbClr val="A05498"/>
      </a:accent3>
      <a:accent4>
        <a:srgbClr val="CD301E"/>
      </a:accent4>
      <a:accent5>
        <a:srgbClr val="5D3D14"/>
      </a:accent5>
      <a:accent6>
        <a:srgbClr val="959593"/>
      </a:accent6>
      <a:hlink>
        <a:srgbClr val="120F0F"/>
      </a:hlink>
      <a:folHlink>
        <a:srgbClr val="120F0F"/>
      </a:folHlink>
    </a:clrScheme>
    <a:fontScheme name="Unionen 2020 PPT">
      <a:majorFont>
        <a:latin typeface="Paralucent Condensed Bd"/>
        <a:ea typeface=""/>
        <a:cs typeface=""/>
      </a:majorFont>
      <a:minorFont>
        <a:latin typeface="Paralucent Condensed M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31750" cap="rnd">
          <a:solidFill>
            <a:schemeClr val="bg2"/>
          </a:solidFill>
        </a:ln>
      </a:spPr>
      <a:bodyPr rtlCol="0" anchor="ctr"/>
      <a:lstStyle>
        <a:defPPr algn="ctr">
          <a:lnSpc>
            <a:spcPts val="1800"/>
          </a:lnSpc>
          <a:defRPr sz="1800" dirty="0" err="1" smtClean="0">
            <a:solidFill>
              <a:schemeClr val="bg2"/>
            </a:solidFill>
          </a:defRPr>
        </a:defPPr>
      </a:lstStyle>
      <a:style>
        <a:lnRef idx="0">
          <a:scrgbClr r="0" g="0" b="0"/>
        </a:lnRef>
        <a:fillRef idx="0">
          <a:scrgbClr r="0" g="0" b="0"/>
        </a:fillRef>
        <a:effectRef idx="0">
          <a:scrgbClr r="0" g="0" b="0"/>
        </a:effectRef>
        <a:fontRef idx="minor">
          <a:schemeClr val="lt1"/>
        </a:fontRef>
      </a:style>
    </a:spDef>
    <a:lnDef>
      <a:spPr>
        <a:ln w="31750" cap="rnd">
          <a:solidFill>
            <a:schemeClr val="bg2"/>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err="1" smtClean="0">
            <a:solidFill>
              <a:srgbClr val="000000"/>
            </a:solidFill>
          </a:defRPr>
        </a:defPPr>
      </a:lstStyle>
    </a:txDef>
  </a:objectDefaults>
  <a:extraClrSchemeLst/>
  <a:extLst>
    <a:ext uri="{05A4C25C-085E-4340-85A3-A5531E510DB2}">
      <thm15:themeFamily xmlns:thm15="http://schemas.microsoft.com/office/thememl/2012/main" name="Presentation1  -  Återställd" id="{BE0A421B-34BF-4F75-A5E4-364802A69312}" vid="{02721202-F56F-44B2-85B9-1C1CAA7000E4}"/>
    </a:ext>
  </a:extLst>
</a:theme>
</file>

<file path=ppt/theme/theme2.xml><?xml version="1.0" encoding="utf-8"?>
<a:theme xmlns:a="http://schemas.openxmlformats.org/drawingml/2006/main" name="1_Unionen 2020">
  <a:themeElements>
    <a:clrScheme name="Unionen 2021">
      <a:dk1>
        <a:srgbClr val="000000"/>
      </a:dk1>
      <a:lt1>
        <a:srgbClr val="E2E0DE"/>
      </a:lt1>
      <a:dk2>
        <a:srgbClr val="17A624"/>
      </a:dk2>
      <a:lt2>
        <a:srgbClr val="FFFFFF"/>
      </a:lt2>
      <a:accent1>
        <a:srgbClr val="49A0A2"/>
      </a:accent1>
      <a:accent2>
        <a:srgbClr val="E97407"/>
      </a:accent2>
      <a:accent3>
        <a:srgbClr val="A05498"/>
      </a:accent3>
      <a:accent4>
        <a:srgbClr val="CD301E"/>
      </a:accent4>
      <a:accent5>
        <a:srgbClr val="5D3D14"/>
      </a:accent5>
      <a:accent6>
        <a:srgbClr val="959593"/>
      </a:accent6>
      <a:hlink>
        <a:srgbClr val="120F0F"/>
      </a:hlink>
      <a:folHlink>
        <a:srgbClr val="120F0F"/>
      </a:folHlink>
    </a:clrScheme>
    <a:fontScheme name="Unionen 2020 PPT">
      <a:majorFont>
        <a:latin typeface="Paralucent Condensed Bd"/>
        <a:ea typeface=""/>
        <a:cs typeface=""/>
      </a:majorFont>
      <a:minorFont>
        <a:latin typeface="Paralucent Condensed M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25400">
          <a:solidFill>
            <a:schemeClr val="bg2"/>
          </a:solidFill>
        </a:ln>
      </a:spPr>
      <a:bodyPr rtlCol="0" anchor="ctr"/>
      <a:lstStyle>
        <a:defPPr algn="l">
          <a:lnSpc>
            <a:spcPts val="1800"/>
          </a:lnSpc>
          <a:defRPr sz="1800" dirty="0">
            <a:solidFill>
              <a:schemeClr val="bg2"/>
            </a:solidFill>
            <a:latin typeface="+mj-lt"/>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dirty="0" err="1" smtClean="0">
            <a:solidFill>
              <a:srgbClr val="000000"/>
            </a:solidFill>
          </a:defRPr>
        </a:defPPr>
      </a:lstStyle>
    </a:txDef>
  </a:objectDefaults>
  <a:extraClrSchemeLst/>
  <a:extLst>
    <a:ext uri="{05A4C25C-085E-4340-85A3-A5531E510DB2}">
      <thm15:themeFamily xmlns:thm15="http://schemas.microsoft.com/office/thememl/2012/main" name="NY_PPT_MALL_UNIONEN.potx" id="{5F41DE02-1ED3-4466-8BFC-E25740DC8D64}" vid="{DEE7B02B-C68F-4968-A955-80B4A6A8887B}"/>
    </a:ext>
  </a:extLst>
</a:theme>
</file>

<file path=ppt/theme/theme3.xml><?xml version="1.0" encoding="utf-8"?>
<a:theme xmlns:a="http://schemas.openxmlformats.org/drawingml/2006/main" name="2_Unionen 2020">
  <a:themeElements>
    <a:clrScheme name="Unionen 2021">
      <a:dk1>
        <a:srgbClr val="000000"/>
      </a:dk1>
      <a:lt1>
        <a:srgbClr val="E2E0DE"/>
      </a:lt1>
      <a:dk2>
        <a:srgbClr val="17A624"/>
      </a:dk2>
      <a:lt2>
        <a:srgbClr val="FFFFFF"/>
      </a:lt2>
      <a:accent1>
        <a:srgbClr val="49A0A2"/>
      </a:accent1>
      <a:accent2>
        <a:srgbClr val="E97407"/>
      </a:accent2>
      <a:accent3>
        <a:srgbClr val="A05498"/>
      </a:accent3>
      <a:accent4>
        <a:srgbClr val="CD301E"/>
      </a:accent4>
      <a:accent5>
        <a:srgbClr val="5D3D14"/>
      </a:accent5>
      <a:accent6>
        <a:srgbClr val="959593"/>
      </a:accent6>
      <a:hlink>
        <a:srgbClr val="120F0F"/>
      </a:hlink>
      <a:folHlink>
        <a:srgbClr val="120F0F"/>
      </a:folHlink>
    </a:clrScheme>
    <a:fontScheme name="Unionen 2020 PPT">
      <a:majorFont>
        <a:latin typeface="Paralucent Condensed Bd"/>
        <a:ea typeface=""/>
        <a:cs typeface=""/>
      </a:majorFont>
      <a:minorFont>
        <a:latin typeface="Paralucent Condensed M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25400">
          <a:solidFill>
            <a:schemeClr val="tx2"/>
          </a:solidFill>
        </a:ln>
      </a:spPr>
      <a:bodyPr rtlCol="0" anchor="ctr"/>
      <a:lstStyle>
        <a:defPPr algn="l">
          <a:lnSpc>
            <a:spcPts val="1800"/>
          </a:lnSpc>
          <a:defRPr sz="1800" dirty="0">
            <a:solidFill>
              <a:schemeClr val="bg2"/>
            </a:solidFill>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lgn="l">
          <a:defRPr dirty="0" err="1" smtClean="0">
            <a:solidFill>
              <a:srgbClr val="000000"/>
            </a:solidFill>
          </a:defRPr>
        </a:defPPr>
      </a:lstStyle>
    </a:txDef>
  </a:objectDefaults>
  <a:extraClrSchemeLst/>
  <a:extLst>
    <a:ext uri="{05A4C25C-085E-4340-85A3-A5531E510DB2}">
      <thm15:themeFamily xmlns:thm15="http://schemas.microsoft.com/office/thememl/2012/main" name="NY_PPT_MALL_UNIONEN.potx" id="{5F41DE02-1ED3-4466-8BFC-E25740DC8D64}" vid="{DEE7B02B-C68F-4968-A955-80B4A6A8887B}"/>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Unionen 2021">
    <a:dk1>
      <a:srgbClr val="000000"/>
    </a:dk1>
    <a:lt1>
      <a:srgbClr val="E2E0DE"/>
    </a:lt1>
    <a:dk2>
      <a:srgbClr val="17A624"/>
    </a:dk2>
    <a:lt2>
      <a:srgbClr val="FFFFFF"/>
    </a:lt2>
    <a:accent1>
      <a:srgbClr val="49A0A2"/>
    </a:accent1>
    <a:accent2>
      <a:srgbClr val="E97407"/>
    </a:accent2>
    <a:accent3>
      <a:srgbClr val="A05498"/>
    </a:accent3>
    <a:accent4>
      <a:srgbClr val="CD301E"/>
    </a:accent4>
    <a:accent5>
      <a:srgbClr val="5D3D14"/>
    </a:accent5>
    <a:accent6>
      <a:srgbClr val="959593"/>
    </a:accent6>
    <a:hlink>
      <a:srgbClr val="120F0F"/>
    </a:hlink>
    <a:folHlink>
      <a:srgbClr val="120F0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5D96F85BEC7544E811906FED0CB5BA0" ma:contentTypeVersion="14" ma:contentTypeDescription="Skapa ett nytt dokument." ma:contentTypeScope="" ma:versionID="61cfcf0a5cce9fb1e91e49abcad1b3ca">
  <xsd:schema xmlns:xsd="http://www.w3.org/2001/XMLSchema" xmlns:xs="http://www.w3.org/2001/XMLSchema" xmlns:p="http://schemas.microsoft.com/office/2006/metadata/properties" xmlns:ns2="e9dec114-6ba5-417b-98eb-d14c5969b010" xmlns:ns3="0fabc979-116c-4cab-aa21-4692bba3a6a7" targetNamespace="http://schemas.microsoft.com/office/2006/metadata/properties" ma:root="true" ma:fieldsID="34d79f09f3078775e7ea56d5123fda00" ns2:_="" ns3:_="">
    <xsd:import namespace="e9dec114-6ba5-417b-98eb-d14c5969b010"/>
    <xsd:import namespace="0fabc979-116c-4cab-aa21-4692bba3a6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dec114-6ba5-417b-98eb-d14c5969b0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76ba10e3-e7ef-4132-bf65-d4ecc0e3654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fabc979-116c-4cab-aa21-4692bba3a6a7"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1" nillable="true" ma:displayName="Taxonomy Catch All Column" ma:hidden="true" ma:list="{e3e34095-93b2-48d5-8092-e74b9bf8a042}" ma:internalName="TaxCatchAll" ma:showField="CatchAllData" ma:web="0fabc979-116c-4cab-aa21-4692bba3a6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dec114-6ba5-417b-98eb-d14c5969b010">
      <Terms xmlns="http://schemas.microsoft.com/office/infopath/2007/PartnerControls"/>
    </lcf76f155ced4ddcb4097134ff3c332f>
    <TaxCatchAll xmlns="0fabc979-116c-4cab-aa21-4692bba3a6a7" xsi:nil="true"/>
  </documentManagement>
</p:properties>
</file>

<file path=customXml/itemProps1.xml><?xml version="1.0" encoding="utf-8"?>
<ds:datastoreItem xmlns:ds="http://schemas.openxmlformats.org/officeDocument/2006/customXml" ds:itemID="{F22E310F-9ED2-4D6E-950A-7D02B4112EAD}">
  <ds:schemaRefs>
    <ds:schemaRef ds:uri="http://schemas.microsoft.com/sharepoint/v3/contenttype/forms"/>
  </ds:schemaRefs>
</ds:datastoreItem>
</file>

<file path=customXml/itemProps2.xml><?xml version="1.0" encoding="utf-8"?>
<ds:datastoreItem xmlns:ds="http://schemas.openxmlformats.org/officeDocument/2006/customXml" ds:itemID="{201CE191-E5A2-4809-B237-68D5634247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dec114-6ba5-417b-98eb-d14c5969b010"/>
    <ds:schemaRef ds:uri="0fabc979-116c-4cab-aa21-4692bba3a6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4DFC778-2B65-49BD-BC52-F922EB30141E}">
  <ds:schemaRefs>
    <ds:schemaRef ds:uri="http://schemas.microsoft.com/office/2006/metadata/properties"/>
    <ds:schemaRef ds:uri="http://schemas.microsoft.com/office/infopath/2007/PartnerControls"/>
    <ds:schemaRef ds:uri="e9dec114-6ba5-417b-98eb-d14c5969b010"/>
    <ds:schemaRef ds:uri="0fabc979-116c-4cab-aa21-4692bba3a6a7"/>
  </ds:schemaRefs>
</ds:datastoreItem>
</file>

<file path=docProps/app.xml><?xml version="1.0" encoding="utf-8"?>
<Properties xmlns="http://schemas.openxmlformats.org/officeDocument/2006/extended-properties" xmlns:vt="http://schemas.openxmlformats.org/officeDocument/2006/docPropsVTypes">
  <Template>Unionen_Allmän</Template>
  <TotalTime>2593</TotalTime>
  <Words>1808</Words>
  <Application>Microsoft Office PowerPoint</Application>
  <PresentationFormat>Bildspel på skärmen (16:9)</PresentationFormat>
  <Paragraphs>158</Paragraphs>
  <Slides>52</Slides>
  <Notes>1</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52</vt:i4>
      </vt:variant>
    </vt:vector>
  </HeadingPairs>
  <TitlesOfParts>
    <vt:vector size="59" baseType="lpstr">
      <vt:lpstr>Calibri</vt:lpstr>
      <vt:lpstr>Arial</vt:lpstr>
      <vt:lpstr>Paralucent Condensed Bd</vt:lpstr>
      <vt:lpstr>Paralucent Condensed Md</vt:lpstr>
      <vt:lpstr>Unionen 2020</vt:lpstr>
      <vt:lpstr>1_Unionen 2020</vt:lpstr>
      <vt:lpstr>2_Unionen 2020</vt:lpstr>
      <vt:lpstr>Arbetsrättsliga föreningen i Södra Sverige  Från EU mycket nytt – om arbetsvillkorsdirektivet och andra initiativ</vt:lpstr>
      <vt:lpstr>Dagens program</vt:lpstr>
      <vt:lpstr>i. EU, arbetsrätten och arbetsvillkorsdirektivet – en bit i ett större lagstiftningspussel</vt:lpstr>
      <vt:lpstr>PowerPoint-presentation</vt:lpstr>
      <vt:lpstr>PowerPoint-presentation</vt:lpstr>
      <vt:lpstr>PowerPoint-presentation</vt:lpstr>
      <vt:lpstr>PowerPoint-presentation</vt:lpstr>
      <vt:lpstr>PowerPoint-presentation</vt:lpstr>
      <vt:lpstr>II. Närmare om arbetsvillkorsdirektivet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Europaparlamentets och rådets direktiv (EU) Arbetsvillkorsdirektivet</vt:lpstr>
      <vt:lpstr>PowerPoint-presentation</vt:lpstr>
      <vt:lpstr>PowerPoint-presentation</vt:lpstr>
      <vt:lpstr>Direktiv - genomförande i svensk rätt</vt:lpstr>
      <vt:lpstr>Regelverket i skarp drift – frågor?</vt:lpstr>
      <vt:lpstr>PowerPoint-presentation</vt:lpstr>
      <vt:lpstr>PowerPoint-presentation</vt:lpstr>
      <vt:lpstr>Direktivet och LAS tillämpningsområde – det här med vd:arna</vt:lpstr>
      <vt:lpstr>PowerPoint-presentation</vt:lpstr>
      <vt:lpstr>Arbetsvillkorsdirektivet och KA-utrymmet – artikel 14 </vt:lpstr>
      <vt:lpstr>Rätt svar? Tillförlitliga svar? </vt:lpstr>
      <vt:lpstr>Ytterst avgörs saken av…</vt:lpstr>
      <vt:lpstr>Lite deckarjobb - hur kan man själv nosa efter svar och tolkningsdata? </vt:lpstr>
      <vt:lpstr>Innan vi hamnar i EU-domstolen…</vt:lpstr>
      <vt:lpstr>PowerPoint-presentation</vt:lpstr>
      <vt:lpstr>PowerPoint-presentation</vt:lpstr>
      <vt:lpstr>PowerPoint-presentation</vt:lpstr>
      <vt:lpstr>PowerPoint-presentation</vt:lpstr>
      <vt:lpstr>Bra länkar – för den som önskar lära mer om EU</vt:lpstr>
      <vt:lpstr>Hedvig Forsselius, förbundsjurist med EU-rättslig inriktning Unionen</vt:lpstr>
      <vt:lpstr>Extrabilder – mer om plattform och lite som puttrar nationellt</vt:lpstr>
      <vt:lpstr>Direktivförslag om arbetsvillkor på plattformar</vt:lpstr>
      <vt:lpstr>PowerPoint-presentation</vt:lpstr>
      <vt:lpstr>PowerPoint-presentation</vt:lpstr>
      <vt:lpstr>PowerPoint-presentation</vt:lpstr>
      <vt:lpstr>PowerPoint-presentation</vt:lpstr>
      <vt:lpstr>… Utredningen om utökade möjligheter att upprätthålla en god arbetsmiljö</vt:lpstr>
      <vt:lpstr>PowerPoint-presentation</vt:lpstr>
      <vt:lpstr>EU:s arbetsrätt – vem täcks av direktiven? Arbetstagarbegreppet?</vt:lpstr>
      <vt:lpstr>Fler EU-initiativ</vt:lpstr>
    </vt:vector>
  </TitlesOfParts>
  <Company>Unionen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EU-rätten, reglering av arbetsvillkor idag  och på gång framöver</dc:title>
  <dc:creator>Hedvig Forsselius</dc:creator>
  <cp:lastModifiedBy>Hedvig Forsselius</cp:lastModifiedBy>
  <cp:revision>2</cp:revision>
  <cp:lastPrinted>2019-11-21T11:44:59Z</cp:lastPrinted>
  <dcterms:created xsi:type="dcterms:W3CDTF">2023-01-29T10:24:30Z</dcterms:created>
  <dcterms:modified xsi:type="dcterms:W3CDTF">2023-02-15T11:09:24Z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0x01010075D96F85BEC7544E811906FED0CB5BA0</vt:lpwstr>
  </property>
  <property fmtid="{D5CDD505-2E9C-101B-9397-08002B2CF9AE}" pid="3" name="MediaServiceImageTags">
    <vt:lpwstr/>
  </property>
</Properties>
</file>