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14"/>
  </p:notesMasterIdLst>
  <p:handoutMasterIdLst>
    <p:handoutMasterId r:id="rId15"/>
  </p:handoutMasterIdLst>
  <p:sldIdLst>
    <p:sldId id="256" r:id="rId2"/>
    <p:sldId id="260" r:id="rId3"/>
    <p:sldId id="257" r:id="rId4"/>
    <p:sldId id="261" r:id="rId5"/>
    <p:sldId id="262" r:id="rId6"/>
    <p:sldId id="266" r:id="rId7"/>
    <p:sldId id="269" r:id="rId8"/>
    <p:sldId id="271" r:id="rId9"/>
    <p:sldId id="276" r:id="rId10"/>
    <p:sldId id="273" r:id="rId11"/>
    <p:sldId id="274" r:id="rId12"/>
    <p:sldId id="259" r:id="rId13"/>
  </p:sldIdLst>
  <p:sldSz cx="12192000" cy="6858000"/>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C0DD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2948" autoAdjust="0"/>
  </p:normalViewPr>
  <p:slideViewPr>
    <p:cSldViewPr snapToGrid="0">
      <p:cViewPr varScale="1">
        <p:scale>
          <a:sx n="114" d="100"/>
          <a:sy n="114" d="100"/>
        </p:scale>
        <p:origin x="104" y="60"/>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8" d="100"/>
          <a:sy n="118" d="100"/>
        </p:scale>
        <p:origin x="5034" y="108"/>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2540" cy="496411"/>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45600" y="2"/>
            <a:ext cx="2942540" cy="496411"/>
          </a:xfrm>
          <a:prstGeom prst="rect">
            <a:avLst/>
          </a:prstGeom>
        </p:spPr>
        <p:txBody>
          <a:bodyPr vert="horz" lIns="91989" tIns="45994" rIns="91989" bIns="45994" rtlCol="0"/>
          <a:lstStyle>
            <a:lvl1pPr algn="r">
              <a:defRPr sz="1200"/>
            </a:lvl1pPr>
          </a:lstStyle>
          <a:p>
            <a:fld id="{2A8639EA-F810-4E72-A50F-59530802FDC3}" type="datetimeFigureOut">
              <a:rPr lang="en-GB" smtClean="0"/>
              <a:t/>
            </a:fld>
            <a:endParaRPr lang="en-GB"/>
          </a:p>
        </p:txBody>
      </p:sp>
      <p:sp>
        <p:nvSpPr>
          <p:cNvPr id="4" name="Footer Placeholder 3"/>
          <p:cNvSpPr>
            <a:spLocks noGrp="1"/>
          </p:cNvSpPr>
          <p:nvPr>
            <p:ph type="ftr" sz="quarter" idx="2"/>
          </p:nvPr>
        </p:nvSpPr>
        <p:spPr>
          <a:xfrm>
            <a:off x="0" y="9431806"/>
            <a:ext cx="2942540" cy="496410"/>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45600" y="9431806"/>
            <a:ext cx="2942540" cy="496410"/>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1" y="8750539"/>
            <a:ext cx="169277" cy="861774"/>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2540" cy="496411"/>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45600" y="2"/>
            <a:ext cx="2942540" cy="496411"/>
          </a:xfrm>
          <a:prstGeom prst="rect">
            <a:avLst/>
          </a:prstGeom>
        </p:spPr>
        <p:txBody>
          <a:bodyPr vert="horz" lIns="91989" tIns="45994" rIns="91989" bIns="45994" rtlCol="0"/>
          <a:lstStyle>
            <a:lvl1pPr algn="r">
              <a:defRPr sz="1200"/>
            </a:lvl1pPr>
          </a:lstStyle>
          <a:p>
            <a:fld id="{44589DDE-F0A6-4A30-8FE1-DB6E2ADF1A97}" type="datetimeFigureOut">
              <a:rPr lang="en-GB" smtClean="0"/>
              <a:t/>
            </a:fld>
            <a:endParaRPr lang="en-GB"/>
          </a:p>
        </p:txBody>
      </p:sp>
      <p:sp>
        <p:nvSpPr>
          <p:cNvPr id="4" name="Slide Image Placeholder 3"/>
          <p:cNvSpPr>
            <a:spLocks noGrp="1" noRot="1" noChangeAspect="1"/>
          </p:cNvSpPr>
          <p:nvPr>
            <p:ph type="sldImg" idx="2"/>
          </p:nvPr>
        </p:nvSpPr>
        <p:spPr>
          <a:xfrm>
            <a:off x="87313" y="746125"/>
            <a:ext cx="6615112" cy="3721100"/>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79298" y="4716704"/>
            <a:ext cx="5431151" cy="4467697"/>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806"/>
            <a:ext cx="2942540" cy="496410"/>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45600" y="9431806"/>
            <a:ext cx="2942540" cy="496410"/>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1" y="8750539"/>
            <a:ext cx="169277" cy="861774"/>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146118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25568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33236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5672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75901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819232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10592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4542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59815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74823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282639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bg>
      <p:bgPr>
        <a:solidFill>
          <a:schemeClr val="tx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a:noFill/>
        </p:spPr>
        <p:txBody>
          <a:bodyPr anchor="t" anchorCtr="0"/>
          <a:lstStyle>
            <a:lvl1pPr marL="0" indent="0" algn="ctr">
              <a:buFontTx/>
              <a:buNone/>
              <a:defRPr baseline="0">
                <a:solidFill>
                  <a:schemeClr val="bg1"/>
                </a:solidFill>
              </a:defRPr>
            </a:lvl1pPr>
          </a:lstStyle>
          <a:p>
            <a:r>
              <a:rPr lang="sv-SE"/>
              <a:t>Select image placeholder to add picture</a:t>
            </a:r>
            <a:endParaRPr lang="sv-SE" dirty="0"/>
          </a:p>
        </p:txBody>
      </p:sp>
      <p:sp>
        <p:nvSpPr>
          <p:cNvPr id="2" name="Title 1"/>
          <p:cNvSpPr>
            <a:spLocks noGrp="1"/>
          </p:cNvSpPr>
          <p:nvPr>
            <p:ph type="ctrTitle" hasCustomPrompt="1"/>
          </p:nvPr>
        </p:nvSpPr>
        <p:spPr>
          <a:xfrm>
            <a:off x="1631950" y="2636912"/>
            <a:ext cx="8928100" cy="1008112"/>
          </a:xfrm>
        </p:spPr>
        <p:txBody>
          <a:bodyPr tIns="0" bIns="0" anchor="b" anchorCtr="0">
            <a:normAutofit/>
          </a:bodyPr>
          <a:lstStyle>
            <a:lvl1pPr algn="ctr">
              <a:defRPr sz="4000" b="1" cap="none" baseline="0">
                <a:solidFill>
                  <a:schemeClr val="bg1"/>
                </a:solidFill>
              </a:defRPr>
            </a:lvl1pPr>
          </a:lstStyle>
          <a:p>
            <a:r>
              <a:rPr lang="sv-SE" noProof="0"/>
              <a:t>Presentation Name</a:t>
            </a:r>
            <a:endParaRPr lang="sv-SE" noProof="0" dirty="0"/>
          </a:p>
        </p:txBody>
      </p:sp>
      <p:sp>
        <p:nvSpPr>
          <p:cNvPr id="3" name="Subtitle 2"/>
          <p:cNvSpPr>
            <a:spLocks noGrp="1"/>
          </p:cNvSpPr>
          <p:nvPr>
            <p:ph type="subTitle" idx="1" hasCustomPrompt="1"/>
          </p:nvPr>
        </p:nvSpPr>
        <p:spPr>
          <a:xfrm>
            <a:off x="1631950" y="3750161"/>
            <a:ext cx="8928100" cy="744849"/>
          </a:xfrm>
        </p:spPr>
        <p:txBody>
          <a:bodyPr tIns="0">
            <a:noAutofit/>
          </a:bodyPr>
          <a:lstStyle>
            <a:lvl1pPr marL="0" indent="0" algn="ctr">
              <a:spcBef>
                <a:spcPts val="0"/>
              </a:spcBef>
              <a:spcAft>
                <a:spcPts val="0"/>
              </a:spcAft>
              <a:buNone/>
              <a:defRPr sz="18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Subtitle</a:t>
            </a:r>
            <a:endParaRPr lang="sv-SE" noProof="0" dirty="0"/>
          </a:p>
        </p:txBody>
      </p:sp>
      <p:sp>
        <p:nvSpPr>
          <p:cNvPr id="11" name="Text Placeholder 6"/>
          <p:cNvSpPr>
            <a:spLocks noGrp="1"/>
          </p:cNvSpPr>
          <p:nvPr>
            <p:ph type="body" sz="quarter" idx="12" hasCustomPrompt="1"/>
          </p:nvPr>
        </p:nvSpPr>
        <p:spPr>
          <a:xfrm>
            <a:off x="1631950" y="5249249"/>
            <a:ext cx="8928100" cy="1357114"/>
          </a:xfrm>
        </p:spPr>
        <p:txBody>
          <a:bodyPr wrap="square" lIns="0" tIns="0" rIns="0" bIns="0" anchor="b" anchorCtr="0">
            <a:noAutofit/>
          </a:bodyPr>
          <a:lstStyle>
            <a:lvl1pPr marL="0" indent="0" algn="ctr">
              <a:spcBef>
                <a:spcPts val="0"/>
              </a:spcBef>
              <a:spcAft>
                <a:spcPts val="0"/>
              </a:spcAft>
              <a:buFontTx/>
              <a:buNone/>
              <a:defRPr sz="800" i="1">
                <a:solidFill>
                  <a:schemeClr val="bg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sv-SE"/>
              <a:t>Disclaimer text in here</a:t>
            </a:r>
            <a:endParaRPr lang="sv-SE" dirty="0"/>
          </a:p>
        </p:txBody>
      </p:sp>
      <p:sp>
        <p:nvSpPr>
          <p:cNvPr id="17" name="Vinge"/>
          <p:cNvSpPr>
            <a:spLocks noEditPoints="1"/>
          </p:cNvSpPr>
          <p:nvPr userDrawn="1"/>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pic>
        <p:nvPicPr>
          <p:cNvPr id="4" name="Picture 3">
            <a:extLst>
              <a:ext uri="{FF2B5EF4-FFF2-40B4-BE49-F238E27FC236}">
                <a16:creationId xmlns:a16="http://schemas.microsoft.com/office/drawing/2014/main" id="{C8CDA95B-7318-4386-BEBD-6D08CE46FE46}"/>
              </a:ext>
            </a:extLst>
          </p:cNvPr>
          <p:cNvPicPr>
            <a:picLocks noChangeAspect="1"/>
          </p:cNvPicPr>
          <p:nvPr userDrawn="1"/>
        </p:nvPicPr>
        <p:blipFill>
          <a:blip r:embed="rId2"/>
          <a:stretch>
            <a:fillRect/>
          </a:stretch>
        </p:blipFill>
        <p:spPr>
          <a:xfrm>
            <a:off x="-1765" y="12193"/>
            <a:ext cx="12192000" cy="6845807"/>
          </a:xfrm>
          <a:prstGeom prst="rect">
            <a:avLst/>
          </a:prstGeom>
        </p:spPr>
      </p:pic>
    </p:spTree>
    <p:extLst>
      <p:ext uri="{BB962C8B-B14F-4D97-AF65-F5344CB8AC3E}">
        <p14:creationId xmlns:p14="http://schemas.microsoft.com/office/powerpoint/2010/main" val="12741551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image frame)">
    <p:bg>
      <p:bgPr>
        <a:solidFill>
          <a:schemeClr val="tx2"/>
        </a:solidFill>
        <a:effectLst/>
      </p:bgPr>
    </p:bg>
    <p:spTree>
      <p:nvGrpSpPr>
        <p:cNvPr id="1" name=""/>
        <p:cNvGrpSpPr/>
        <p:nvPr/>
      </p:nvGrpSpPr>
      <p:grpSpPr>
        <a:xfrm>
          <a:off x="0" y="0"/>
          <a:ext cx="0" cy="0"/>
          <a:chOff x="0" y="0"/>
          <a:chExt cx="0" cy="0"/>
        </a:xfrm>
      </p:grpSpPr>
      <p:sp>
        <p:nvSpPr>
          <p:cNvPr id="12" name="Rectangle 11"/>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1" name="Picture Placeholder 10"/>
          <p:cNvSpPr>
            <a:spLocks noGrp="1"/>
          </p:cNvSpPr>
          <p:nvPr>
            <p:ph type="pic" sz="quarter" idx="17"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a:t>Select image placeholder to add picture</a:t>
            </a:r>
            <a:endParaRPr lang="sv-SE" dirty="0"/>
          </a:p>
        </p:txBody>
      </p:sp>
      <p:sp>
        <p:nvSpPr>
          <p:cNvPr id="2" name="Date Placeholder 1"/>
          <p:cNvSpPr>
            <a:spLocks noGrp="1"/>
          </p:cNvSpPr>
          <p:nvPr>
            <p:ph type="dt" sz="half" idx="14"/>
          </p:nvPr>
        </p:nvSpPr>
        <p:spPr>
          <a:xfrm>
            <a:off x="9803011" y="6394450"/>
            <a:ext cx="1512690" cy="162000"/>
          </a:xfrm>
        </p:spPr>
        <p:txBody>
          <a:bodyPr/>
          <a:lstStyle>
            <a:lvl1pPr>
              <a:defRPr>
                <a:solidFill>
                  <a:srgbClr val="FFFFFF"/>
                </a:solidFill>
              </a:defRPr>
            </a:lvl1pPr>
          </a:lstStyle>
          <a:p>
            <a:r>
              <a:rPr lang="sv-SE"/>
              <a:t/>
            </a:r>
            <a:endParaRPr lang="sv-SE" dirty="0"/>
          </a:p>
        </p:txBody>
      </p:sp>
      <p:sp>
        <p:nvSpPr>
          <p:cNvPr id="3" name="Footer Placeholder 2"/>
          <p:cNvSpPr>
            <a:spLocks noGrp="1"/>
          </p:cNvSpPr>
          <p:nvPr>
            <p:ph type="ftr" sz="quarter" idx="15"/>
          </p:nvPr>
        </p:nvSpPr>
        <p:spPr/>
        <p:txBody>
          <a:bodyPr/>
          <a:lstStyle>
            <a:lvl1pPr>
              <a:defRPr>
                <a:solidFill>
                  <a:srgbClr val="FFFFFF"/>
                </a:solidFill>
              </a:defRPr>
            </a:lvl1pPr>
          </a:lstStyle>
          <a:p>
            <a:r>
              <a:rPr lang="sv-SE"/>
              <a:t/>
            </a:r>
            <a:endParaRPr lang="sv-SE" dirty="0"/>
          </a:p>
        </p:txBody>
      </p:sp>
      <p:sp>
        <p:nvSpPr>
          <p:cNvPr id="6" name="Slide Number Placeholder 5"/>
          <p:cNvSpPr>
            <a:spLocks noGrp="1"/>
          </p:cNvSpPr>
          <p:nvPr>
            <p:ph type="sldNum" sz="quarter" idx="16"/>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10"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2"/>
              </a:buClr>
              <a:buFont typeface="+mj-lt"/>
              <a:buAutoNum type="romanUcPeriod"/>
              <a:defRPr sz="1600">
                <a:solidFill>
                  <a:schemeClr val="bg2"/>
                </a:solidFill>
              </a:defRPr>
            </a:lvl1pPr>
            <a:lvl2pPr marL="808038" indent="-360363">
              <a:buFont typeface="+mj-lt"/>
              <a:buAutoNum type="romanUcPeriod"/>
              <a:defRPr/>
            </a:lvl2pPr>
            <a:lvl3pPr marL="1254125" indent="-271463">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sv-SE"/>
              <a:t>Click to edit Chapter name</a:t>
            </a:r>
          </a:p>
          <a:p>
            <a:pPr lvl="1"/>
            <a:r>
              <a:rPr lang="sv-SE"/>
              <a:t>Level 2</a:t>
            </a:r>
          </a:p>
          <a:p>
            <a:pPr lvl="2"/>
            <a:r>
              <a:rPr lang="sv-SE"/>
              <a:t>Level 3</a:t>
            </a:r>
            <a:endParaRPr lang="sv-SE" dirty="0"/>
          </a:p>
        </p:txBody>
      </p:sp>
    </p:spTree>
    <p:extLst>
      <p:ext uri="{BB962C8B-B14F-4D97-AF65-F5344CB8AC3E}">
        <p14:creationId xmlns:p14="http://schemas.microsoft.com/office/powerpoint/2010/main" val="4190093643"/>
      </p:ext>
    </p:extLst>
  </p:cSld>
  <p:clrMapOvr>
    <a:masterClrMapping/>
  </p:clrMapOvr>
  <p:hf hdr="0" ftr="0"/>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image frame)">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8" name="Picture Placeholder 7"/>
          <p:cNvSpPr>
            <a:spLocks noGrp="1"/>
          </p:cNvSpPr>
          <p:nvPr>
            <p:ph type="pic" sz="quarter" idx="18"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a:t>Select image placeholder to add picture</a:t>
            </a:r>
            <a:endParaRPr lang="sv-SE" dirty="0"/>
          </a:p>
        </p:txBody>
      </p:sp>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chemeClr val="bg2"/>
                </a:solidFill>
                <a:latin typeface="+mj-lt"/>
              </a:defRPr>
            </a:lvl1pPr>
          </a:lstStyle>
          <a:p>
            <a:pPr lvl="0"/>
            <a:r>
              <a:rPr lang="sv-SE"/>
              <a:t>Subtitle</a:t>
            </a:r>
            <a:endParaRPr lang="sv-SE" dirty="0"/>
          </a:p>
        </p:txBody>
      </p:sp>
      <p:sp>
        <p:nvSpPr>
          <p:cNvPr id="5" name="Content Placeholder 4"/>
          <p:cNvSpPr>
            <a:spLocks noGrp="1"/>
          </p:cNvSpPr>
          <p:nvPr>
            <p:ph sz="quarter" idx="13" hasCustomPrompt="1"/>
          </p:nvPr>
        </p:nvSpPr>
        <p:spPr>
          <a:xfrm>
            <a:off x="1631950" y="2349499"/>
            <a:ext cx="8928100" cy="35274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baseline="0"/>
            </a:lvl6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Date Placeholder 1"/>
          <p:cNvSpPr>
            <a:spLocks noGrp="1"/>
          </p:cNvSpPr>
          <p:nvPr>
            <p:ph type="dt" sz="half" idx="15"/>
          </p:nvPr>
        </p:nvSpPr>
        <p:spPr/>
        <p:txBody>
          <a:bodyPr/>
          <a:lstStyle>
            <a:lvl1pPr>
              <a:defRPr>
                <a:solidFill>
                  <a:srgbClr val="FFFFFF"/>
                </a:solidFill>
              </a:defRPr>
            </a:lvl1pPr>
          </a:lstStyle>
          <a:p>
            <a:r>
              <a:rPr lang="sv-SE"/>
              <a:t/>
            </a:r>
            <a:endParaRPr lang="sv-SE" dirty="0"/>
          </a:p>
        </p:txBody>
      </p:sp>
      <p:sp>
        <p:nvSpPr>
          <p:cNvPr id="3" name="Footer Placeholder 2"/>
          <p:cNvSpPr>
            <a:spLocks noGrp="1"/>
          </p:cNvSpPr>
          <p:nvPr>
            <p:ph type="ftr" sz="quarter" idx="16"/>
          </p:nvPr>
        </p:nvSpPr>
        <p:spPr/>
        <p:txBody>
          <a:bodyPr/>
          <a:lstStyle>
            <a:lvl1pPr>
              <a:defRPr>
                <a:solidFill>
                  <a:srgbClr val="FFFFFF"/>
                </a:solidFill>
              </a:defRPr>
            </a:lvl1pPr>
          </a:lstStyle>
          <a:p>
            <a:r>
              <a:rPr lang="sv-SE"/>
              <a:t/>
            </a:r>
            <a:endParaRPr lang="sv-SE" dirty="0"/>
          </a:p>
        </p:txBody>
      </p:sp>
      <p:sp>
        <p:nvSpPr>
          <p:cNvPr id="6" name="Slide Number Placeholder 5"/>
          <p:cNvSpPr>
            <a:spLocks noGrp="1"/>
          </p:cNvSpPr>
          <p:nvPr>
            <p:ph type="sldNum" sz="quarter" idx="17"/>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1022346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with two columns (image frame)">
    <p:bg>
      <p:bgPr>
        <a:solidFill>
          <a:schemeClr val="tx2"/>
        </a:solidFill>
        <a:effectLst/>
      </p:bgPr>
    </p:bg>
    <p:spTree>
      <p:nvGrpSpPr>
        <p:cNvPr id="1" name=""/>
        <p:cNvGrpSpPr/>
        <p:nvPr/>
      </p:nvGrpSpPr>
      <p:grpSpPr>
        <a:xfrm>
          <a:off x="0" y="0"/>
          <a:ext cx="0" cy="0"/>
          <a:chOff x="0" y="0"/>
          <a:chExt cx="0" cy="0"/>
        </a:xfrm>
      </p:grpSpPr>
      <p:sp>
        <p:nvSpPr>
          <p:cNvPr id="18" name="Rectangle 17"/>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3" name="Picture Placeholder 12"/>
          <p:cNvSpPr>
            <a:spLocks noGrp="1"/>
          </p:cNvSpPr>
          <p:nvPr>
            <p:ph type="pic" sz="quarter" idx="21"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a:t>Select image placeholder to add picture</a:t>
            </a:r>
            <a:endParaRPr lang="sv-SE" dirty="0"/>
          </a:p>
        </p:txBody>
      </p:sp>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chemeClr val="bg2"/>
                </a:solidFill>
                <a:latin typeface="+mj-lt"/>
              </a:defRPr>
            </a:lvl1pPr>
          </a:lstStyle>
          <a:p>
            <a:pPr lvl="0"/>
            <a:r>
              <a:rPr lang="sv-SE"/>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chemeClr val="bg2"/>
                </a:solidFill>
              </a:defRPr>
            </a:lvl1pPr>
          </a:lstStyle>
          <a:p>
            <a:pPr lvl="0"/>
            <a:r>
              <a:rPr lang="sv-SE"/>
              <a:t>Click to add 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chemeClr val="bg2"/>
                </a:solidFill>
              </a:defRPr>
            </a:lvl1pPr>
          </a:lstStyle>
          <a:p>
            <a:pPr lvl="0"/>
            <a:r>
              <a:rPr lang="sv-SE"/>
              <a:t>Click to add 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Title 1"/>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4" name="Date Placeholder 3"/>
          <p:cNvSpPr>
            <a:spLocks noGrp="1"/>
          </p:cNvSpPr>
          <p:nvPr>
            <p:ph type="dt" sz="half" idx="22"/>
          </p:nvPr>
        </p:nvSpPr>
        <p:spPr/>
        <p:txBody>
          <a:bodyPr/>
          <a:lstStyle>
            <a:lvl1pPr>
              <a:defRPr>
                <a:solidFill>
                  <a:schemeClr val="bg1"/>
                </a:solidFill>
              </a:defRPr>
            </a:lvl1pPr>
          </a:lstStyle>
          <a:p>
            <a:r>
              <a:rPr lang="sv-SE"/>
              <a:t/>
            </a:r>
            <a:endParaRPr lang="sv-SE" dirty="0"/>
          </a:p>
        </p:txBody>
      </p:sp>
      <p:sp>
        <p:nvSpPr>
          <p:cNvPr id="6" name="Footer Placeholder 5"/>
          <p:cNvSpPr>
            <a:spLocks noGrp="1"/>
          </p:cNvSpPr>
          <p:nvPr>
            <p:ph type="ftr" sz="quarter" idx="23"/>
          </p:nvPr>
        </p:nvSpPr>
        <p:spPr/>
        <p:txBody>
          <a:bodyPr/>
          <a:lstStyle>
            <a:lvl1pPr>
              <a:defRPr>
                <a:solidFill>
                  <a:schemeClr val="bg1"/>
                </a:solidFill>
              </a:defRPr>
            </a:lvl1pPr>
          </a:lstStyle>
          <a:p>
            <a:r>
              <a:rPr lang="sv-SE"/>
              <a:t/>
            </a:r>
            <a:endParaRPr lang="sv-SE" dirty="0"/>
          </a:p>
        </p:txBody>
      </p:sp>
      <p:sp>
        <p:nvSpPr>
          <p:cNvPr id="7" name="Slide Number Placeholder 6"/>
          <p:cNvSpPr>
            <a:spLocks noGrp="1"/>
          </p:cNvSpPr>
          <p:nvPr>
            <p:ph type="sldNum" sz="quarter" idx="24"/>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7"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004033332"/>
      </p:ext>
    </p:extLst>
  </p:cSld>
  <p:clrMapOvr>
    <a:masterClrMapping/>
  </p:clrMapOvr>
  <p:hf hdr="0" ftr="0"/>
  <p:extLst mod="1">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with picture left">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p:txBody>
          <a:bodyPr/>
          <a:lstStyle>
            <a:lvl1pPr>
              <a:defRPr>
                <a:solidFill>
                  <a:schemeClr val="bg2"/>
                </a:solidFill>
              </a:defRPr>
            </a:lvl1pPr>
          </a:lstStyle>
          <a:p>
            <a:r>
              <a:rPr lang="sv-SE"/>
              <a:t/>
            </a:r>
            <a:endParaRPr lang="sv-SE" dirty="0"/>
          </a:p>
        </p:txBody>
      </p:sp>
      <p:sp>
        <p:nvSpPr>
          <p:cNvPr id="9" name="Footer Placeholder 8"/>
          <p:cNvSpPr>
            <a:spLocks noGrp="1"/>
          </p:cNvSpPr>
          <p:nvPr>
            <p:ph type="ftr" sz="quarter" idx="15"/>
          </p:nvPr>
        </p:nvSpPr>
        <p:spPr>
          <a:xfrm>
            <a:off x="5015880" y="6394450"/>
            <a:ext cx="4572000" cy="162000"/>
          </a:xfrm>
        </p:spPr>
        <p:txBody>
          <a:bodyPr/>
          <a:lstStyle>
            <a:lvl1pPr>
              <a:defRPr>
                <a:solidFill>
                  <a:schemeClr val="bg2"/>
                </a:solidFill>
              </a:defRPr>
            </a:lvl1pPr>
          </a:lstStyle>
          <a:p>
            <a:r>
              <a:rPr lang="sv-SE"/>
              <a:t/>
            </a:r>
            <a:endParaRPr lang="sv-SE" dirty="0"/>
          </a:p>
        </p:txBody>
      </p:sp>
      <p:sp>
        <p:nvSpPr>
          <p:cNvPr id="10" name="Slide Number Placeholder 9"/>
          <p:cNvSpPr>
            <a:spLocks noGrp="1"/>
          </p:cNvSpPr>
          <p:nvPr>
            <p:ph type="sldNum" sz="quarter" idx="16"/>
          </p:nvPr>
        </p:nvSpPr>
        <p:spPr/>
        <p:txBody>
          <a:bodyPr/>
          <a:lstStyle>
            <a:lvl1pPr>
              <a:defRPr>
                <a:solidFill>
                  <a:schemeClr val="bg2"/>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itle 6"/>
          <p:cNvSpPr>
            <a:spLocks noGrp="1"/>
          </p:cNvSpPr>
          <p:nvPr>
            <p:ph type="title" hasCustomPrompt="1"/>
          </p:nvPr>
        </p:nvSpPr>
        <p:spPr>
          <a:xfrm>
            <a:off x="5016500" y="981075"/>
            <a:ext cx="5543550" cy="714893"/>
          </a:xfrm>
        </p:spPr>
        <p:txBody>
          <a:bodyPr/>
          <a:lstStyle>
            <a:lvl1pPr algn="l">
              <a:defRPr>
                <a:solidFill>
                  <a:schemeClr val="bg2"/>
                </a:solidFill>
              </a:defRPr>
            </a:lvl1pPr>
          </a:lstStyle>
          <a:p>
            <a:r>
              <a:rPr lang="sv-SE"/>
              <a:t>Click to add title</a:t>
            </a:r>
            <a:endParaRPr lang="sv-SE" dirty="0"/>
          </a:p>
        </p:txBody>
      </p:sp>
      <p:sp>
        <p:nvSpPr>
          <p:cNvPr id="14" name="Text Placeholder 4"/>
          <p:cNvSpPr>
            <a:spLocks noGrp="1"/>
          </p:cNvSpPr>
          <p:nvPr>
            <p:ph type="body" sz="quarter" idx="17" hasCustomPrompt="1"/>
          </p:nvPr>
        </p:nvSpPr>
        <p:spPr>
          <a:xfrm>
            <a:off x="5016500" y="1773238"/>
            <a:ext cx="5543550" cy="505342"/>
          </a:xfrm>
        </p:spPr>
        <p:txBody>
          <a:bodyPr rIns="0" anchor="ctr"/>
          <a:lstStyle>
            <a:lvl1pPr marL="0" indent="0" algn="l">
              <a:buFontTx/>
              <a:buNone/>
              <a:defRPr sz="2000" b="0" i="1">
                <a:solidFill>
                  <a:schemeClr val="bg2"/>
                </a:solidFill>
                <a:latin typeface="+mj-lt"/>
              </a:defRPr>
            </a:lvl1pPr>
          </a:lstStyle>
          <a:p>
            <a:pPr lvl="0"/>
            <a:r>
              <a:rPr lang="sv-SE"/>
              <a:t>Subtitle</a:t>
            </a:r>
            <a:endParaRPr lang="sv-SE" dirty="0"/>
          </a:p>
        </p:txBody>
      </p:sp>
      <p:sp>
        <p:nvSpPr>
          <p:cNvPr id="5" name="Text Placeholder 4"/>
          <p:cNvSpPr>
            <a:spLocks noGrp="1"/>
          </p:cNvSpPr>
          <p:nvPr>
            <p:ph type="body" sz="quarter" idx="18" hasCustomPrompt="1"/>
          </p:nvPr>
        </p:nvSpPr>
        <p:spPr>
          <a:xfrm>
            <a:off x="5016500" y="2349500"/>
            <a:ext cx="5543550" cy="3527425"/>
          </a:xfrm>
        </p:spPr>
        <p:txBody>
          <a:bodyPr/>
          <a:lstStyle>
            <a:lvl1pPr>
              <a:defRPr baseline="0"/>
            </a:lvl1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2793235349"/>
      </p:ext>
    </p:extLst>
  </p:cSld>
  <p:clrMapOvr>
    <a:masterClrMapping/>
  </p:clrMapOvr>
  <p:hf hdr="0" ftr="0"/>
  <p:extLst mod="1">
    <p:ext uri="{DCECCB84-F9BA-43D5-87BE-67443E8EF086}">
      <p15:sldGuideLst xmlns:p15="http://schemas.microsoft.com/office/powerpoint/2012/main">
        <p15:guide id="1" pos="3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8039622"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2" name="Date Placeholder 1"/>
          <p:cNvSpPr>
            <a:spLocks noGrp="1"/>
          </p:cNvSpPr>
          <p:nvPr>
            <p:ph type="dt" sz="half" idx="19"/>
          </p:nvPr>
        </p:nvSpPr>
        <p:spPr>
          <a:xfrm>
            <a:off x="5133730" y="6394450"/>
            <a:ext cx="1512690" cy="162000"/>
          </a:xfrm>
        </p:spPr>
        <p:txBody>
          <a:bodyPr/>
          <a:lstStyle>
            <a:lvl1pPr>
              <a:defRPr>
                <a:solidFill>
                  <a:schemeClr val="tx1"/>
                </a:solidFill>
              </a:defRPr>
            </a:lvl1pPr>
          </a:lstStyle>
          <a:p>
            <a:r>
              <a:rPr lang="sv-SE"/>
              <a:t/>
            </a:r>
            <a:endParaRPr lang="sv-SE" dirty="0"/>
          </a:p>
        </p:txBody>
      </p:sp>
      <p:sp>
        <p:nvSpPr>
          <p:cNvPr id="5" name="Footer Placeholder 4"/>
          <p:cNvSpPr>
            <a:spLocks noGrp="1"/>
          </p:cNvSpPr>
          <p:nvPr>
            <p:ph type="ftr" sz="quarter" idx="20"/>
          </p:nvPr>
        </p:nvSpPr>
        <p:spPr>
          <a:xfrm>
            <a:off x="1631950" y="6394450"/>
            <a:ext cx="3204000" cy="162000"/>
          </a:xfrm>
        </p:spPr>
        <p:txBody>
          <a:bodyPr/>
          <a:lstStyle/>
          <a:p>
            <a:r>
              <a:rPr lang="sv-SE"/>
              <a:t/>
            </a:r>
            <a:endParaRPr lang="sv-SE" dirty="0"/>
          </a:p>
        </p:txBody>
      </p:sp>
      <p:sp>
        <p:nvSpPr>
          <p:cNvPr id="7" name="Slide Number Placeholder 6"/>
          <p:cNvSpPr>
            <a:spLocks noGrp="1"/>
          </p:cNvSpPr>
          <p:nvPr>
            <p:ph type="sldNum" sz="quarter" idx="21"/>
          </p:nvPr>
        </p:nvSpPr>
        <p:spPr>
          <a:xfrm>
            <a:off x="6971857" y="6394450"/>
            <a:ext cx="215046" cy="162000"/>
          </a:xfrm>
        </p:spPr>
        <p:txBody>
          <a:bodyPr/>
          <a:lstStyle>
            <a:lvl1pPr>
              <a:defRPr>
                <a:solidFill>
                  <a:schemeClr val="tx1"/>
                </a:solidFill>
              </a:defRPr>
            </a:lvl1pPr>
          </a:lstStyle>
          <a:p>
            <a:fld id="{68468C2E-472A-43C3-926E-5A5CF00B7762}" type="slidenum">
              <a:rPr lang="sv-SE" smtClean="0"/>
              <a:pPr/>
              <a:t>‹#›</a:t>
            </a:fld>
            <a:endParaRPr lang="sv-SE" dirty="0"/>
          </a:p>
        </p:txBody>
      </p:sp>
      <p:sp>
        <p:nvSpPr>
          <p:cNvPr id="9" name="Title 6"/>
          <p:cNvSpPr>
            <a:spLocks noGrp="1"/>
          </p:cNvSpPr>
          <p:nvPr>
            <p:ph type="title" hasCustomPrompt="1"/>
          </p:nvPr>
        </p:nvSpPr>
        <p:spPr>
          <a:xfrm>
            <a:off x="876300" y="981075"/>
            <a:ext cx="5543550" cy="714893"/>
          </a:xfrm>
        </p:spPr>
        <p:txBody>
          <a:bodyPr/>
          <a:lstStyle>
            <a:lvl1pPr algn="l">
              <a:defRPr>
                <a:solidFill>
                  <a:schemeClr val="bg2"/>
                </a:solidFill>
              </a:defRPr>
            </a:lvl1pPr>
          </a:lstStyle>
          <a:p>
            <a:r>
              <a:rPr lang="sv-SE"/>
              <a:t>Click to add title</a:t>
            </a:r>
            <a:endParaRPr lang="sv-SE" dirty="0"/>
          </a:p>
        </p:txBody>
      </p:sp>
      <p:sp>
        <p:nvSpPr>
          <p:cNvPr id="10" name="Text Placeholder 4"/>
          <p:cNvSpPr>
            <a:spLocks noGrp="1"/>
          </p:cNvSpPr>
          <p:nvPr>
            <p:ph type="body" sz="quarter" idx="17" hasCustomPrompt="1"/>
          </p:nvPr>
        </p:nvSpPr>
        <p:spPr>
          <a:xfrm>
            <a:off x="876300" y="1773238"/>
            <a:ext cx="5543550" cy="505342"/>
          </a:xfrm>
        </p:spPr>
        <p:txBody>
          <a:bodyPr rIns="0" anchor="ctr"/>
          <a:lstStyle>
            <a:lvl1pPr marL="0" indent="0" algn="l">
              <a:buFontTx/>
              <a:buNone/>
              <a:defRPr sz="2000" b="0" i="1">
                <a:solidFill>
                  <a:schemeClr val="bg2"/>
                </a:solidFill>
                <a:latin typeface="+mj-lt"/>
              </a:defRPr>
            </a:lvl1pPr>
          </a:lstStyle>
          <a:p>
            <a:pPr lvl="0"/>
            <a:r>
              <a:rPr lang="sv-SE"/>
              <a:t>Subtitle</a:t>
            </a:r>
            <a:endParaRPr lang="sv-SE" dirty="0"/>
          </a:p>
        </p:txBody>
      </p:sp>
      <p:sp>
        <p:nvSpPr>
          <p:cNvPr id="13" name="Text Placeholder 2"/>
          <p:cNvSpPr>
            <a:spLocks noGrp="1"/>
          </p:cNvSpPr>
          <p:nvPr>
            <p:ph type="body" sz="quarter" idx="18" hasCustomPrompt="1"/>
          </p:nvPr>
        </p:nvSpPr>
        <p:spPr>
          <a:xfrm>
            <a:off x="876300" y="2349499"/>
            <a:ext cx="5543550" cy="3527425"/>
          </a:xfrm>
        </p:spPr>
        <p:txBody>
          <a:body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8878389"/>
      </p:ext>
    </p:extLst>
  </p:cSld>
  <p:clrMapOvr>
    <a:masterClrMapping/>
  </p:clrMapOvr>
  <p:hf hdr="0" ftr="0"/>
  <p:extLst mod="1">
    <p:ext uri="{DCECCB84-F9BA-43D5-87BE-67443E8EF086}">
      <p15:sldGuideLst xmlns:p15="http://schemas.microsoft.com/office/powerpoint/2012/main">
        <p15:guide id="1"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eft, text righ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6889944"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a:xfrm>
            <a:off x="9803011" y="6394450"/>
            <a:ext cx="1512690" cy="162000"/>
          </a:xfrm>
        </p:spPr>
        <p:txBody>
          <a:bodyPr/>
          <a:lstStyle/>
          <a:p>
            <a:r>
              <a:rPr lang="sv-SE" noProof="0"/>
              <a:t/>
            </a:r>
            <a:endParaRPr lang="sv-SE" noProof="0" dirty="0"/>
          </a:p>
        </p:txBody>
      </p:sp>
      <p:sp>
        <p:nvSpPr>
          <p:cNvPr id="9" name="Footer Placeholder 8"/>
          <p:cNvSpPr>
            <a:spLocks noGrp="1"/>
          </p:cNvSpPr>
          <p:nvPr>
            <p:ph type="ftr" sz="quarter" idx="15"/>
          </p:nvPr>
        </p:nvSpPr>
        <p:spPr>
          <a:xfrm>
            <a:off x="7248128" y="6394450"/>
            <a:ext cx="2340000" cy="162000"/>
          </a:xfrm>
        </p:spPr>
        <p:txBody>
          <a:bodyPr/>
          <a:lstStyle/>
          <a:p>
            <a:r>
              <a:rPr lang="sv-SE" noProof="0"/>
              <a:t/>
            </a:r>
            <a:endParaRPr lang="sv-SE" noProof="0" dirty="0"/>
          </a:p>
        </p:txBody>
      </p:sp>
      <p:sp>
        <p:nvSpPr>
          <p:cNvPr id="10" name="Slide Number Placeholder 9"/>
          <p:cNvSpPr>
            <a:spLocks noGrp="1"/>
          </p:cNvSpPr>
          <p:nvPr>
            <p:ph type="sldNum" sz="quarter" idx="16"/>
          </p:nvPr>
        </p:nvSpPr>
        <p:spPr/>
        <p:txBody>
          <a:bodyPr/>
          <a:lstStyle/>
          <a:p>
            <a:fld id="{68468C2E-472A-43C3-926E-5A5CF00B7762}" type="slidenum">
              <a:rPr lang="sv-SE" noProof="0" smtClean="0"/>
              <a:pPr/>
              <a:t>‹#›</a:t>
            </a:fld>
            <a:endParaRPr lang="sv-SE" noProof="0"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Title 6"/>
          <p:cNvSpPr>
            <a:spLocks noGrp="1"/>
          </p:cNvSpPr>
          <p:nvPr>
            <p:ph type="title" hasCustomPrompt="1"/>
          </p:nvPr>
        </p:nvSpPr>
        <p:spPr>
          <a:xfrm>
            <a:off x="7248524" y="981075"/>
            <a:ext cx="4608514" cy="714893"/>
          </a:xfrm>
        </p:spPr>
        <p:txBody>
          <a:bodyPr/>
          <a:lstStyle>
            <a:lvl1pPr algn="l">
              <a:defRPr>
                <a:solidFill>
                  <a:schemeClr val="bg2"/>
                </a:solidFill>
              </a:defRPr>
            </a:lvl1pPr>
          </a:lstStyle>
          <a:p>
            <a:r>
              <a:rPr lang="sv-SE"/>
              <a:t>Click to add title</a:t>
            </a:r>
            <a:endParaRPr lang="sv-SE" dirty="0"/>
          </a:p>
        </p:txBody>
      </p:sp>
      <p:sp>
        <p:nvSpPr>
          <p:cNvPr id="16" name="Text Placeholder 4"/>
          <p:cNvSpPr>
            <a:spLocks noGrp="1"/>
          </p:cNvSpPr>
          <p:nvPr>
            <p:ph type="body" sz="quarter" idx="17" hasCustomPrompt="1"/>
          </p:nvPr>
        </p:nvSpPr>
        <p:spPr>
          <a:xfrm>
            <a:off x="7248524" y="1773238"/>
            <a:ext cx="4608514" cy="505342"/>
          </a:xfrm>
        </p:spPr>
        <p:txBody>
          <a:bodyPr rIns="0" anchor="ctr"/>
          <a:lstStyle>
            <a:lvl1pPr marL="0" indent="0" algn="l">
              <a:buFontTx/>
              <a:buNone/>
              <a:defRPr sz="2000" b="0" i="1">
                <a:solidFill>
                  <a:schemeClr val="bg2"/>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7248128" y="2349499"/>
            <a:ext cx="4608056" cy="3527425"/>
          </a:xfrm>
        </p:spPr>
        <p:txBody>
          <a:body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871455598"/>
      </p:ext>
    </p:extLst>
  </p:cSld>
  <p:clrMapOvr>
    <a:masterClrMapping/>
  </p:clrMapOvr>
  <p:hf hdr="0" ftr="0"/>
  <p:extLst mod="1">
    <p:ext uri="{DCECCB84-F9BA-43D5-87BE-67443E8EF086}">
      <p15:sldGuideLst xmlns:p15="http://schemas.microsoft.com/office/powerpoint/2012/main">
        <p15:guide id="1" pos="45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with picture lef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p:txBody>
          <a:bodyPr/>
          <a:lstStyle>
            <a:lvl1pPr>
              <a:defRPr>
                <a:solidFill>
                  <a:srgbClr val="FFFFFF"/>
                </a:solidFill>
              </a:defRPr>
            </a:lvl1pPr>
          </a:lstStyle>
          <a:p>
            <a:r>
              <a:rPr lang="sv-SE"/>
              <a:t/>
            </a:r>
            <a:endParaRPr lang="sv-SE" dirty="0"/>
          </a:p>
        </p:txBody>
      </p:sp>
      <p:sp>
        <p:nvSpPr>
          <p:cNvPr id="9" name="Footer Placeholder 8"/>
          <p:cNvSpPr>
            <a:spLocks noGrp="1"/>
          </p:cNvSpPr>
          <p:nvPr>
            <p:ph type="ftr" sz="quarter" idx="15"/>
          </p:nvPr>
        </p:nvSpPr>
        <p:spPr>
          <a:xfrm>
            <a:off x="5015879" y="6394450"/>
            <a:ext cx="4536000" cy="162000"/>
          </a:xfrm>
        </p:spPr>
        <p:txBody>
          <a:bodyPr/>
          <a:lstStyle>
            <a:lvl1pPr>
              <a:defRPr>
                <a:solidFill>
                  <a:srgbClr val="FFFFFF"/>
                </a:solidFill>
              </a:defRPr>
            </a:lvl1pPr>
          </a:lstStyle>
          <a:p>
            <a:r>
              <a:rPr lang="sv-SE"/>
              <a:t/>
            </a:r>
            <a:endParaRPr lang="sv-SE" dirty="0"/>
          </a:p>
        </p:txBody>
      </p:sp>
      <p:sp>
        <p:nvSpPr>
          <p:cNvPr id="10" name="Slide Number Placeholder 9"/>
          <p:cNvSpPr>
            <a:spLocks noGrp="1"/>
          </p:cNvSpPr>
          <p:nvPr>
            <p:ph type="sldNum" sz="quarter" idx="16"/>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itle 6"/>
          <p:cNvSpPr>
            <a:spLocks noGrp="1"/>
          </p:cNvSpPr>
          <p:nvPr>
            <p:ph type="title" hasCustomPrompt="1"/>
          </p:nvPr>
        </p:nvSpPr>
        <p:spPr>
          <a:xfrm>
            <a:off x="5016500" y="981075"/>
            <a:ext cx="5543550" cy="714893"/>
          </a:xfrm>
        </p:spPr>
        <p:txBody>
          <a:bodyPr/>
          <a:lstStyle>
            <a:lvl1pPr algn="l">
              <a:defRPr>
                <a:solidFill>
                  <a:schemeClr val="bg1"/>
                </a:solidFill>
              </a:defRPr>
            </a:lvl1pPr>
          </a:lstStyle>
          <a:p>
            <a:r>
              <a:rPr lang="sv-SE"/>
              <a:t>Click to add title</a:t>
            </a:r>
            <a:endParaRPr lang="sv-SE" dirty="0"/>
          </a:p>
        </p:txBody>
      </p:sp>
      <p:sp>
        <p:nvSpPr>
          <p:cNvPr id="14" name="Text Placeholder 4"/>
          <p:cNvSpPr>
            <a:spLocks noGrp="1"/>
          </p:cNvSpPr>
          <p:nvPr>
            <p:ph type="body" sz="quarter" idx="17" hasCustomPrompt="1"/>
          </p:nvPr>
        </p:nvSpPr>
        <p:spPr>
          <a:xfrm>
            <a:off x="5016500" y="1773238"/>
            <a:ext cx="5543550" cy="505342"/>
          </a:xfrm>
        </p:spPr>
        <p:txBody>
          <a:bodyPr rIns="0" anchor="ctr"/>
          <a:lstStyle>
            <a:lvl1pPr marL="0" indent="0" algn="l">
              <a:buFontTx/>
              <a:buNone/>
              <a:defRPr sz="2000" b="0" i="1">
                <a:solidFill>
                  <a:schemeClr val="bg1"/>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5016500" y="2349499"/>
            <a:ext cx="554355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871692778"/>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with picture righ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8039622"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9" name="Date Placeholder 1"/>
          <p:cNvSpPr>
            <a:spLocks noGrp="1"/>
          </p:cNvSpPr>
          <p:nvPr>
            <p:ph type="dt" sz="half" idx="19"/>
          </p:nvPr>
        </p:nvSpPr>
        <p:spPr>
          <a:xfrm>
            <a:off x="5133730" y="6394450"/>
            <a:ext cx="1512690" cy="162000"/>
          </a:xfrm>
        </p:spPr>
        <p:txBody>
          <a:bodyPr/>
          <a:lstStyle>
            <a:lvl1pPr>
              <a:defRPr>
                <a:solidFill>
                  <a:schemeClr val="bg1"/>
                </a:solidFill>
              </a:defRPr>
            </a:lvl1pPr>
          </a:lstStyle>
          <a:p>
            <a:r>
              <a:rPr lang="sv-SE"/>
              <a:t/>
            </a:r>
            <a:endParaRPr lang="sv-SE" dirty="0"/>
          </a:p>
        </p:txBody>
      </p:sp>
      <p:sp>
        <p:nvSpPr>
          <p:cNvPr id="20" name="Footer Placeholder 4"/>
          <p:cNvSpPr>
            <a:spLocks noGrp="1"/>
          </p:cNvSpPr>
          <p:nvPr>
            <p:ph type="ftr" sz="quarter" idx="20"/>
          </p:nvPr>
        </p:nvSpPr>
        <p:spPr>
          <a:xfrm>
            <a:off x="1631950" y="6394450"/>
            <a:ext cx="3204000" cy="162000"/>
          </a:xfrm>
        </p:spPr>
        <p:txBody>
          <a:bodyPr/>
          <a:lstStyle>
            <a:lvl1pPr>
              <a:defRPr>
                <a:solidFill>
                  <a:schemeClr val="bg1"/>
                </a:solidFill>
              </a:defRPr>
            </a:lvl1pPr>
          </a:lstStyle>
          <a:p>
            <a:r>
              <a:rPr lang="sv-SE"/>
              <a:t/>
            </a:r>
            <a:endParaRPr lang="sv-SE" dirty="0"/>
          </a:p>
        </p:txBody>
      </p:sp>
      <p:sp>
        <p:nvSpPr>
          <p:cNvPr id="21" name="Slide Number Placeholder 6"/>
          <p:cNvSpPr>
            <a:spLocks noGrp="1"/>
          </p:cNvSpPr>
          <p:nvPr>
            <p:ph type="sldNum" sz="quarter" idx="21"/>
          </p:nvPr>
        </p:nvSpPr>
        <p:spPr>
          <a:xfrm>
            <a:off x="6971857" y="6394450"/>
            <a:ext cx="215046" cy="162000"/>
          </a:xfrm>
        </p:spPr>
        <p:txBody>
          <a:bodyPr/>
          <a:lstStyle>
            <a:lvl1pPr>
              <a:defRPr>
                <a:solidFill>
                  <a:schemeClr val="bg1"/>
                </a:solidFill>
              </a:defRPr>
            </a:lvl1pPr>
          </a:lstStyle>
          <a:p>
            <a:fld id="{68468C2E-472A-43C3-926E-5A5CF00B7762}" type="slidenum">
              <a:rPr lang="sv-SE" smtClean="0"/>
              <a:pPr/>
              <a:t>‹#›</a:t>
            </a:fld>
            <a:endParaRPr lang="sv-SE" dirty="0"/>
          </a:p>
        </p:txBody>
      </p:sp>
      <p:sp>
        <p:nvSpPr>
          <p:cNvPr id="10" name="Title 6"/>
          <p:cNvSpPr>
            <a:spLocks noGrp="1"/>
          </p:cNvSpPr>
          <p:nvPr>
            <p:ph type="title" hasCustomPrompt="1"/>
          </p:nvPr>
        </p:nvSpPr>
        <p:spPr>
          <a:xfrm>
            <a:off x="876300" y="981075"/>
            <a:ext cx="5543550" cy="714893"/>
          </a:xfrm>
        </p:spPr>
        <p:txBody>
          <a:bodyPr/>
          <a:lstStyle>
            <a:lvl1pPr algn="l">
              <a:defRPr>
                <a:solidFill>
                  <a:schemeClr val="bg1"/>
                </a:solidFill>
              </a:defRPr>
            </a:lvl1pPr>
          </a:lstStyle>
          <a:p>
            <a:r>
              <a:rPr lang="sv-SE"/>
              <a:t>Click to add title</a:t>
            </a:r>
            <a:endParaRPr lang="sv-SE" dirty="0"/>
          </a:p>
        </p:txBody>
      </p:sp>
      <p:sp>
        <p:nvSpPr>
          <p:cNvPr id="12" name="Text Placeholder 4"/>
          <p:cNvSpPr>
            <a:spLocks noGrp="1"/>
          </p:cNvSpPr>
          <p:nvPr>
            <p:ph type="body" sz="quarter" idx="17" hasCustomPrompt="1"/>
          </p:nvPr>
        </p:nvSpPr>
        <p:spPr>
          <a:xfrm>
            <a:off x="876300" y="1773238"/>
            <a:ext cx="5543550" cy="505342"/>
          </a:xfrm>
        </p:spPr>
        <p:txBody>
          <a:bodyPr rIns="0" anchor="ctr"/>
          <a:lstStyle>
            <a:lvl1pPr marL="0" indent="0" algn="l">
              <a:buFontTx/>
              <a:buNone/>
              <a:defRPr sz="2000" b="0" i="1">
                <a:solidFill>
                  <a:schemeClr val="bg1"/>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876300" y="2349499"/>
            <a:ext cx="554355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2211765344"/>
      </p:ext>
    </p:extLst>
  </p:cSld>
  <p:clrMapOvr>
    <a:masterClrMapping/>
  </p:clrMapOvr>
  <p:hf hdr="0" ftr="0"/>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eft, large tex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6889944"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a:xfrm>
            <a:off x="9803011" y="6394450"/>
            <a:ext cx="1512690" cy="162000"/>
          </a:xfrm>
        </p:spPr>
        <p:txBody>
          <a:bodyPr/>
          <a:lstStyle>
            <a:lvl1pPr>
              <a:defRPr>
                <a:solidFill>
                  <a:schemeClr val="bg1"/>
                </a:solidFill>
              </a:defRPr>
            </a:lvl1pPr>
          </a:lstStyle>
          <a:p>
            <a:r>
              <a:rPr lang="sv-SE"/>
              <a:t/>
            </a:r>
            <a:endParaRPr lang="sv-SE" dirty="0"/>
          </a:p>
        </p:txBody>
      </p:sp>
      <p:sp>
        <p:nvSpPr>
          <p:cNvPr id="9" name="Footer Placeholder 8"/>
          <p:cNvSpPr>
            <a:spLocks noGrp="1"/>
          </p:cNvSpPr>
          <p:nvPr>
            <p:ph type="ftr" sz="quarter" idx="15"/>
          </p:nvPr>
        </p:nvSpPr>
        <p:spPr>
          <a:xfrm>
            <a:off x="7248128" y="6394450"/>
            <a:ext cx="2304000" cy="162000"/>
          </a:xfrm>
        </p:spPr>
        <p:txBody>
          <a:bodyPr/>
          <a:lstStyle>
            <a:lvl1pPr>
              <a:defRPr>
                <a:solidFill>
                  <a:schemeClr val="bg1"/>
                </a:solidFill>
              </a:defRPr>
            </a:lvl1pPr>
          </a:lstStyle>
          <a:p>
            <a:r>
              <a:rPr lang="sv-SE"/>
              <a:t/>
            </a:r>
            <a:endParaRPr lang="sv-SE" dirty="0"/>
          </a:p>
        </p:txBody>
      </p:sp>
      <p:sp>
        <p:nvSpPr>
          <p:cNvPr id="10" name="Slide Number Placeholder 9"/>
          <p:cNvSpPr>
            <a:spLocks noGrp="1"/>
          </p:cNvSpPr>
          <p:nvPr>
            <p:ph type="sldNum" sz="quarter" idx="16"/>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2" name="Title 6"/>
          <p:cNvSpPr>
            <a:spLocks noGrp="1"/>
          </p:cNvSpPr>
          <p:nvPr>
            <p:ph type="title" hasCustomPrompt="1"/>
          </p:nvPr>
        </p:nvSpPr>
        <p:spPr>
          <a:xfrm>
            <a:off x="7248524" y="981075"/>
            <a:ext cx="4608514" cy="714893"/>
          </a:xfrm>
        </p:spPr>
        <p:txBody>
          <a:bodyPr/>
          <a:lstStyle>
            <a:lvl1pPr algn="l">
              <a:defRPr>
                <a:solidFill>
                  <a:schemeClr val="bg1"/>
                </a:solidFill>
              </a:defRPr>
            </a:lvl1pPr>
          </a:lstStyle>
          <a:p>
            <a:r>
              <a:rPr lang="sv-SE"/>
              <a:t>Click to add title</a:t>
            </a:r>
            <a:endParaRPr lang="sv-SE" dirty="0"/>
          </a:p>
        </p:txBody>
      </p:sp>
      <p:sp>
        <p:nvSpPr>
          <p:cNvPr id="16" name="Text Placeholder 4"/>
          <p:cNvSpPr>
            <a:spLocks noGrp="1"/>
          </p:cNvSpPr>
          <p:nvPr>
            <p:ph type="body" sz="quarter" idx="17" hasCustomPrompt="1"/>
          </p:nvPr>
        </p:nvSpPr>
        <p:spPr>
          <a:xfrm>
            <a:off x="7248524" y="1773238"/>
            <a:ext cx="4608514" cy="505342"/>
          </a:xfrm>
        </p:spPr>
        <p:txBody>
          <a:bodyPr rIns="0" anchor="ctr"/>
          <a:lstStyle>
            <a:lvl1pPr marL="0" indent="0" algn="l">
              <a:buFontTx/>
              <a:buNone/>
              <a:defRPr sz="2000" b="0" i="1">
                <a:solidFill>
                  <a:schemeClr val="bg1"/>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7248128" y="2349499"/>
            <a:ext cx="4608056"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805071445"/>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or Chapter slide">
    <p:bg>
      <p:bgPr>
        <a:solidFill>
          <a:schemeClr val="bg1"/>
        </a:solidFill>
        <a:effectLst/>
      </p:bgPr>
    </p:bg>
    <p:spTree>
      <p:nvGrpSpPr>
        <p:cNvPr id="1" name=""/>
        <p:cNvGrpSpPr/>
        <p:nvPr/>
      </p:nvGrpSpPr>
      <p:grpSpPr>
        <a:xfrm>
          <a:off x="0" y="0"/>
          <a:ext cx="0" cy="0"/>
          <a:chOff x="0" y="0"/>
          <a:chExt cx="0" cy="0"/>
        </a:xfrm>
      </p:grpSpPr>
      <p:sp>
        <p:nvSpPr>
          <p:cNvPr id="5"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bg2"/>
                </a:solidFill>
              </a:defRPr>
            </a:lvl1pPr>
          </a:lstStyle>
          <a:p>
            <a:r>
              <a:rPr lang="sv-SE"/>
              <a:t>Select image placeholder to add picture</a:t>
            </a:r>
            <a:endParaRPr lang="sv-SE" dirty="0"/>
          </a:p>
        </p:txBody>
      </p:sp>
      <p:sp>
        <p:nvSpPr>
          <p:cNvPr id="2" name="Title 1"/>
          <p:cNvSpPr>
            <a:spLocks noGrp="1"/>
          </p:cNvSpPr>
          <p:nvPr>
            <p:ph type="ctrTitle" hasCustomPrompt="1"/>
          </p:nvPr>
        </p:nvSpPr>
        <p:spPr>
          <a:xfrm>
            <a:off x="1631950" y="1700213"/>
            <a:ext cx="8928100" cy="4176712"/>
          </a:xfrm>
        </p:spPr>
        <p:txBody>
          <a:bodyPr tIns="0" bIns="0" anchor="t" anchorCtr="0">
            <a:noAutofit/>
          </a:bodyPr>
          <a:lstStyle>
            <a:lvl1pPr algn="ctr">
              <a:defRPr sz="8000" b="0" cap="none" baseline="0">
                <a:solidFill>
                  <a:schemeClr val="bg2"/>
                </a:solidFill>
              </a:defRPr>
            </a:lvl1pPr>
          </a:lstStyle>
          <a:p>
            <a:r>
              <a:rPr lang="sv-SE" noProof="0"/>
              <a:t>Text</a:t>
            </a:r>
            <a:endParaRPr lang="sv-SE" noProof="0" dirty="0"/>
          </a:p>
        </p:txBody>
      </p:sp>
      <p:sp>
        <p:nvSpPr>
          <p:cNvPr id="3" name="Subtitle 2"/>
          <p:cNvSpPr>
            <a:spLocks noGrp="1"/>
          </p:cNvSpPr>
          <p:nvPr>
            <p:ph type="subTitle" idx="1" hasCustomPrompt="1"/>
          </p:nvPr>
        </p:nvSpPr>
        <p:spPr>
          <a:xfrm>
            <a:off x="1631950" y="604926"/>
            <a:ext cx="8928100" cy="591826"/>
          </a:xfrm>
        </p:spPr>
        <p:txBody>
          <a:bodyPr tIns="0" anchor="b" anchorCtr="0">
            <a:noAutofit/>
          </a:bodyPr>
          <a:lstStyle>
            <a:lvl1pPr marL="0" indent="0" algn="ctr">
              <a:buNone/>
              <a:defRPr sz="2000" baseline="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Title</a:t>
            </a:r>
            <a:endParaRPr lang="sv-SE" noProof="0" dirty="0"/>
          </a:p>
        </p:txBody>
      </p:sp>
    </p:spTree>
    <p:extLst>
      <p:ext uri="{BB962C8B-B14F-4D97-AF65-F5344CB8AC3E}">
        <p14:creationId xmlns:p14="http://schemas.microsoft.com/office/powerpoint/2010/main" val="109147684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rst page (image fram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1950" y="2636912"/>
            <a:ext cx="8928100" cy="1008112"/>
          </a:xfrm>
        </p:spPr>
        <p:txBody>
          <a:bodyPr tIns="0" bIns="0" anchor="b" anchorCtr="0">
            <a:normAutofit/>
          </a:bodyPr>
          <a:lstStyle>
            <a:lvl1pPr algn="ctr">
              <a:defRPr sz="4000" b="1" cap="none" baseline="0">
                <a:solidFill>
                  <a:schemeClr val="bg1"/>
                </a:solidFill>
              </a:defRPr>
            </a:lvl1pPr>
          </a:lstStyle>
          <a:p>
            <a:r>
              <a:rPr lang="sv-SE" noProof="0"/>
              <a:t>Presentation Name</a:t>
            </a:r>
            <a:endParaRPr lang="sv-SE" noProof="0" dirty="0"/>
          </a:p>
        </p:txBody>
      </p:sp>
      <p:sp>
        <p:nvSpPr>
          <p:cNvPr id="3" name="Subtitle 2"/>
          <p:cNvSpPr>
            <a:spLocks noGrp="1"/>
          </p:cNvSpPr>
          <p:nvPr>
            <p:ph type="subTitle" idx="1" hasCustomPrompt="1"/>
          </p:nvPr>
        </p:nvSpPr>
        <p:spPr>
          <a:xfrm>
            <a:off x="1631950" y="3750161"/>
            <a:ext cx="8928100" cy="744849"/>
          </a:xfrm>
        </p:spPr>
        <p:txBody>
          <a:bodyPr tIns="0">
            <a:noAutofit/>
          </a:bodyPr>
          <a:lstStyle>
            <a:lvl1pPr marL="0" indent="0" algn="ctr">
              <a:spcBef>
                <a:spcPts val="0"/>
              </a:spcBef>
              <a:spcAft>
                <a:spcPts val="0"/>
              </a:spcAft>
              <a:buNone/>
              <a:defRPr sz="18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Subtitle</a:t>
            </a:r>
            <a:endParaRPr lang="sv-SE" noProof="0" dirty="0"/>
          </a:p>
        </p:txBody>
      </p:sp>
      <p:sp>
        <p:nvSpPr>
          <p:cNvPr id="11" name="Text Placeholder 6"/>
          <p:cNvSpPr>
            <a:spLocks noGrp="1"/>
          </p:cNvSpPr>
          <p:nvPr>
            <p:ph type="body" sz="quarter" idx="12" hasCustomPrompt="1"/>
          </p:nvPr>
        </p:nvSpPr>
        <p:spPr>
          <a:xfrm>
            <a:off x="1631950" y="5013177"/>
            <a:ext cx="8928100" cy="936104"/>
          </a:xfrm>
        </p:spPr>
        <p:txBody>
          <a:bodyPr wrap="square" lIns="0" tIns="0" rIns="0" bIns="0" anchor="b" anchorCtr="0">
            <a:noAutofit/>
          </a:bodyPr>
          <a:lstStyle>
            <a:lvl1pPr marL="0" indent="0" algn="ctr">
              <a:spcBef>
                <a:spcPts val="0"/>
              </a:spcBef>
              <a:spcAft>
                <a:spcPts val="0"/>
              </a:spcAft>
              <a:buFontTx/>
              <a:buNone/>
              <a:defRPr sz="800" i="1">
                <a:solidFill>
                  <a:schemeClr val="bg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sv-SE"/>
              <a:t>Disclaimer text in here</a:t>
            </a:r>
            <a:endParaRPr lang="sv-SE" dirty="0"/>
          </a:p>
        </p:txBody>
      </p:sp>
      <p:sp>
        <p:nvSpPr>
          <p:cNvPr id="10" name="Picture Placeholder 10"/>
          <p:cNvSpPr>
            <a:spLocks noGrp="1"/>
          </p:cNvSpPr>
          <p:nvPr>
            <p:ph type="pic" sz="quarter" idx="17"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solidFill>
            <a:srgbClr val="C0DDCC"/>
          </a:solidFill>
        </p:spPr>
        <p:txBody>
          <a:bodyPr wrap="square" tIns="72000">
            <a:noAutofit/>
          </a:bodyPr>
          <a:lstStyle>
            <a:lvl1pPr marL="0" indent="0" algn="ctr">
              <a:buNone/>
              <a:defRPr>
                <a:solidFill>
                  <a:schemeClr val="bg2"/>
                </a:solidFill>
              </a:defRPr>
            </a:lvl1pPr>
          </a:lstStyle>
          <a:p>
            <a:r>
              <a:rPr lang="sv-SE"/>
              <a:t>Select image placeholder to add picture</a:t>
            </a:r>
            <a:endParaRPr lang="sv-SE" dirty="0"/>
          </a:p>
        </p:txBody>
      </p:sp>
      <p:sp>
        <p:nvSpPr>
          <p:cNvPr id="15" name="xVinge"/>
          <p:cNvSpPr>
            <a:spLocks noEditPoints="1"/>
          </p:cNvSpPr>
          <p:nvPr userDrawn="1"/>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138768958"/>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or Chapter slide (dark)">
    <p:bg>
      <p:bgPr>
        <a:solidFill>
          <a:schemeClr val="tx2"/>
        </a:solidFill>
        <a:effectLst/>
      </p:bgPr>
    </p:bg>
    <p:spTree>
      <p:nvGrpSpPr>
        <p:cNvPr id="1" name=""/>
        <p:cNvGrpSpPr/>
        <p:nvPr/>
      </p:nvGrpSpPr>
      <p:grpSpPr>
        <a:xfrm>
          <a:off x="0" y="0"/>
          <a:ext cx="0" cy="0"/>
          <a:chOff x="0" y="0"/>
          <a:chExt cx="0" cy="0"/>
        </a:xfrm>
      </p:grpSpPr>
      <p:sp>
        <p:nvSpPr>
          <p:cNvPr id="5"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bg1"/>
                </a:solidFill>
              </a:defRPr>
            </a:lvl1pPr>
          </a:lstStyle>
          <a:p>
            <a:r>
              <a:rPr lang="sv-SE"/>
              <a:t>Select image placeholder to add picture</a:t>
            </a:r>
            <a:endParaRPr lang="sv-SE" dirty="0"/>
          </a:p>
        </p:txBody>
      </p:sp>
      <p:sp>
        <p:nvSpPr>
          <p:cNvPr id="2" name="Title 1"/>
          <p:cNvSpPr>
            <a:spLocks noGrp="1"/>
          </p:cNvSpPr>
          <p:nvPr>
            <p:ph type="ctrTitle" hasCustomPrompt="1"/>
          </p:nvPr>
        </p:nvSpPr>
        <p:spPr>
          <a:xfrm>
            <a:off x="1631950" y="1700213"/>
            <a:ext cx="8928100" cy="4176712"/>
          </a:xfrm>
        </p:spPr>
        <p:txBody>
          <a:bodyPr tIns="0" bIns="0" anchor="t" anchorCtr="0">
            <a:noAutofit/>
          </a:bodyPr>
          <a:lstStyle>
            <a:lvl1pPr algn="ctr">
              <a:defRPr sz="8000" b="0" cap="none" baseline="0">
                <a:solidFill>
                  <a:schemeClr val="bg1"/>
                </a:solidFill>
              </a:defRPr>
            </a:lvl1pPr>
          </a:lstStyle>
          <a:p>
            <a:r>
              <a:rPr lang="sv-SE" noProof="0"/>
              <a:t>Text</a:t>
            </a:r>
            <a:endParaRPr lang="sv-SE" noProof="0" dirty="0"/>
          </a:p>
        </p:txBody>
      </p:sp>
      <p:sp>
        <p:nvSpPr>
          <p:cNvPr id="3" name="Subtitle 2"/>
          <p:cNvSpPr>
            <a:spLocks noGrp="1"/>
          </p:cNvSpPr>
          <p:nvPr>
            <p:ph type="subTitle" idx="1" hasCustomPrompt="1"/>
          </p:nvPr>
        </p:nvSpPr>
        <p:spPr>
          <a:xfrm>
            <a:off x="1631950" y="604926"/>
            <a:ext cx="8928100" cy="591826"/>
          </a:xfrm>
        </p:spPr>
        <p:txBody>
          <a:bodyPr tIns="0" anchor="b" anchorCtr="0">
            <a:noAutofit/>
          </a:bodyPr>
          <a:lstStyle>
            <a:lvl1pPr marL="0" indent="0" algn="ctr">
              <a:buNone/>
              <a:defRPr sz="20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Title</a:t>
            </a:r>
            <a:endParaRPr lang="sv-SE" noProof="0" dirty="0"/>
          </a:p>
        </p:txBody>
      </p:sp>
    </p:spTree>
    <p:extLst>
      <p:ext uri="{BB962C8B-B14F-4D97-AF65-F5344CB8AC3E}">
        <p14:creationId xmlns:p14="http://schemas.microsoft.com/office/powerpoint/2010/main" val="1014485972"/>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_1">
    <p:bg>
      <p:bgPr>
        <a:solidFill>
          <a:schemeClr val="bg1"/>
        </a:solidFill>
        <a:effectLst/>
      </p:bgPr>
    </p:bg>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878334" y="981074"/>
            <a:ext cx="3024336" cy="3312021"/>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7" name="Email 1"/>
          <p:cNvSpPr>
            <a:spLocks noGrp="1"/>
          </p:cNvSpPr>
          <p:nvPr>
            <p:ph type="body" sz="quarter" idx="37" hasCustomPrompt="1"/>
          </p:nvPr>
        </p:nvSpPr>
        <p:spPr>
          <a:xfrm>
            <a:off x="878334" y="5724551"/>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a:t>name@vinge.se</a:t>
            </a:r>
            <a:endParaRPr lang="sv-SE" dirty="0"/>
          </a:p>
        </p:txBody>
      </p:sp>
      <p:sp>
        <p:nvSpPr>
          <p:cNvPr id="49" name="Mobile 1"/>
          <p:cNvSpPr>
            <a:spLocks noGrp="1"/>
          </p:cNvSpPr>
          <p:nvPr>
            <p:ph type="body" sz="quarter" idx="33" hasCustomPrompt="1"/>
          </p:nvPr>
        </p:nvSpPr>
        <p:spPr>
          <a:xfrm>
            <a:off x="878334" y="5547513"/>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a:t>+46(0)70 714 00 00</a:t>
            </a:r>
            <a:endParaRPr lang="sv-SE" dirty="0"/>
          </a:p>
        </p:txBody>
      </p:sp>
      <p:sp>
        <p:nvSpPr>
          <p:cNvPr id="41" name="Direct 1"/>
          <p:cNvSpPr>
            <a:spLocks noGrp="1"/>
          </p:cNvSpPr>
          <p:nvPr>
            <p:ph type="body" sz="quarter" idx="29" hasCustomPrompt="1"/>
          </p:nvPr>
        </p:nvSpPr>
        <p:spPr>
          <a:xfrm>
            <a:off x="878334" y="5370476"/>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a:t>+46(0)10 614 00 00</a:t>
            </a:r>
            <a:endParaRPr lang="sv-SE" dirty="0"/>
          </a:p>
        </p:txBody>
      </p:sp>
      <p:sp>
        <p:nvSpPr>
          <p:cNvPr id="33" name="Practice 1"/>
          <p:cNvSpPr>
            <a:spLocks noGrp="1"/>
          </p:cNvSpPr>
          <p:nvPr>
            <p:ph type="body" sz="quarter" idx="25" hasCustomPrompt="1"/>
          </p:nvPr>
        </p:nvSpPr>
        <p:spPr>
          <a:xfrm>
            <a:off x="878334" y="4941168"/>
            <a:ext cx="3024336" cy="180000"/>
          </a:xfrm>
        </p:spPr>
        <p:txBody>
          <a:bodyPr/>
          <a:lstStyle>
            <a:lvl1pPr marL="0" indent="0">
              <a:lnSpc>
                <a:spcPct val="90000"/>
              </a:lnSpc>
              <a:spcBef>
                <a:spcPts val="0"/>
              </a:spcBef>
              <a:spcAft>
                <a:spcPts val="0"/>
              </a:spcAft>
              <a:buNone/>
              <a:defRPr sz="1000" b="0" baseline="0">
                <a:solidFill>
                  <a:schemeClr val="bg2"/>
                </a:solidFill>
                <a:latin typeface="+mn-lt"/>
              </a:defRPr>
            </a:lvl1pPr>
          </a:lstStyle>
          <a:p>
            <a:pPr lvl="0"/>
            <a:r>
              <a:rPr lang="sv-SE"/>
              <a:t>Practice Area (optional)</a:t>
            </a:r>
            <a:endParaRPr lang="sv-SE" dirty="0"/>
          </a:p>
        </p:txBody>
      </p:sp>
      <p:sp>
        <p:nvSpPr>
          <p:cNvPr id="25" name="Title 1"/>
          <p:cNvSpPr>
            <a:spLocks noGrp="1"/>
          </p:cNvSpPr>
          <p:nvPr>
            <p:ph type="body" sz="quarter" idx="21" hasCustomPrompt="1"/>
          </p:nvPr>
        </p:nvSpPr>
        <p:spPr>
          <a:xfrm>
            <a:off x="878334" y="4729833"/>
            <a:ext cx="3024336" cy="180000"/>
          </a:xfrm>
        </p:spPr>
        <p:txBody>
          <a:bodyPr/>
          <a:lstStyle>
            <a:lvl1pPr marL="0" indent="0">
              <a:lnSpc>
                <a:spcPct val="90000"/>
              </a:lnSpc>
              <a:spcBef>
                <a:spcPts val="0"/>
              </a:spcBef>
              <a:spcAft>
                <a:spcPts val="0"/>
              </a:spcAft>
              <a:buNone/>
              <a:defRPr sz="1200" b="0">
                <a:solidFill>
                  <a:schemeClr val="bg2"/>
                </a:solidFill>
              </a:defRPr>
            </a:lvl1pPr>
          </a:lstStyle>
          <a:p>
            <a:pPr lvl="0"/>
            <a:r>
              <a:rPr lang="sv-SE"/>
              <a:t>Title</a:t>
            </a:r>
            <a:endParaRPr lang="sv-SE" dirty="0"/>
          </a:p>
        </p:txBody>
      </p:sp>
      <p:sp>
        <p:nvSpPr>
          <p:cNvPr id="16" name="Name 1"/>
          <p:cNvSpPr>
            <a:spLocks noGrp="1"/>
          </p:cNvSpPr>
          <p:nvPr>
            <p:ph type="body" sz="quarter" idx="17" hasCustomPrompt="1"/>
          </p:nvPr>
        </p:nvSpPr>
        <p:spPr>
          <a:xfrm>
            <a:off x="878334" y="4430244"/>
            <a:ext cx="3024336" cy="257898"/>
          </a:xfrm>
        </p:spPr>
        <p:txBody>
          <a:bodyPr anchor="b"/>
          <a:lstStyle>
            <a:lvl1pPr marL="0" indent="0">
              <a:lnSpc>
                <a:spcPct val="80000"/>
              </a:lnSpc>
              <a:spcBef>
                <a:spcPts val="0"/>
              </a:spcBef>
              <a:spcAft>
                <a:spcPts val="0"/>
              </a:spcAft>
              <a:buNone/>
              <a:defRPr sz="1800">
                <a:solidFill>
                  <a:schemeClr val="bg2"/>
                </a:solidFill>
              </a:defRPr>
            </a:lvl1pPr>
          </a:lstStyle>
          <a:p>
            <a:pPr lvl="0"/>
            <a:r>
              <a:rPr lang="sv-SE"/>
              <a:t>Name</a:t>
            </a:r>
            <a:endParaRPr lang="sv-SE" dirty="0"/>
          </a:p>
        </p:txBody>
      </p:sp>
      <p:sp>
        <p:nvSpPr>
          <p:cNvPr id="11" name="Text Placeholder 10"/>
          <p:cNvSpPr>
            <a:spLocks noGrp="1"/>
          </p:cNvSpPr>
          <p:nvPr>
            <p:ph type="body" sz="quarter" idx="41"/>
          </p:nvPr>
        </p:nvSpPr>
        <p:spPr>
          <a:xfrm>
            <a:off x="4225313" y="1260000"/>
            <a:ext cx="6334737" cy="3860453"/>
          </a:xfrm>
        </p:spPr>
        <p:txBody>
          <a:bodyPr numCol="2" spcCol="180000"/>
          <a:lstStyle>
            <a:lvl1pPr marL="142875" indent="-142875">
              <a:lnSpc>
                <a:spcPct val="90000"/>
              </a:lnSpc>
              <a:spcBef>
                <a:spcPts val="0"/>
              </a:spcBef>
              <a:spcAft>
                <a:spcPts val="200"/>
              </a:spcAft>
              <a:buClr>
                <a:schemeClr val="bg2"/>
              </a:buClr>
              <a:buFont typeface="Arial" panose="020B0604020202020204" pitchFamily="34" charset="0"/>
              <a:buChar char="•"/>
              <a:defRPr sz="900">
                <a:solidFill>
                  <a:schemeClr val="bg2"/>
                </a:solidFill>
              </a:defRPr>
            </a:lvl1pPr>
            <a:lvl2pPr marL="288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2pPr>
            <a:lvl3pPr marL="432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3pPr>
            <a:lvl4pPr marL="576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4pPr>
            <a:lvl5pPr marL="720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6" name="Title 5"/>
          <p:cNvSpPr>
            <a:spLocks noGrp="1"/>
          </p:cNvSpPr>
          <p:nvPr>
            <p:ph type="title" hasCustomPrompt="1"/>
          </p:nvPr>
        </p:nvSpPr>
        <p:spPr>
          <a:xfrm>
            <a:off x="4223792" y="925621"/>
            <a:ext cx="6336258" cy="271132"/>
          </a:xfrm>
        </p:spPr>
        <p:txBody>
          <a:bodyPr anchor="t">
            <a:noAutofit/>
          </a:bodyPr>
          <a:lstStyle>
            <a:lvl1pPr algn="l">
              <a:defRPr sz="1600" b="1" cap="none" baseline="0">
                <a:solidFill>
                  <a:schemeClr val="bg2"/>
                </a:solidFill>
              </a:defRPr>
            </a:lvl1pPr>
          </a:lstStyle>
          <a:p>
            <a:r>
              <a:rPr lang="sv-SE"/>
              <a:t>Type CV Header</a:t>
            </a:r>
            <a:endParaRPr lang="sv-SE" dirty="0"/>
          </a:p>
        </p:txBody>
      </p:sp>
      <p:sp>
        <p:nvSpPr>
          <p:cNvPr id="9" name="Text Placeholder 8"/>
          <p:cNvSpPr>
            <a:spLocks noGrp="1"/>
          </p:cNvSpPr>
          <p:nvPr>
            <p:ph type="body" sz="quarter" idx="42" hasCustomPrompt="1"/>
          </p:nvPr>
        </p:nvSpPr>
        <p:spPr>
          <a:xfrm>
            <a:off x="4223792" y="5370476"/>
            <a:ext cx="6336258" cy="502614"/>
          </a:xfrm>
        </p:spPr>
        <p:txBody>
          <a:bodyPr anchor="b" anchorCtr="0"/>
          <a:lstStyle>
            <a:lvl1pPr marL="0" indent="0">
              <a:lnSpc>
                <a:spcPct val="95000"/>
              </a:lnSpc>
              <a:buNone/>
              <a:defRPr sz="900" i="1">
                <a:solidFill>
                  <a:schemeClr val="bg2"/>
                </a:solidFill>
              </a:defRPr>
            </a:lvl1pPr>
            <a:lvl2pPr marL="431025" indent="0">
              <a:lnSpc>
                <a:spcPct val="95000"/>
              </a:lnSpc>
              <a:buNone/>
              <a:defRPr sz="900"/>
            </a:lvl2pPr>
            <a:lvl3pPr marL="900612" indent="0">
              <a:lnSpc>
                <a:spcPct val="95000"/>
              </a:lnSpc>
              <a:buNone/>
              <a:defRPr sz="900"/>
            </a:lvl3pPr>
            <a:lvl4pPr marL="1259025" indent="0">
              <a:lnSpc>
                <a:spcPct val="95000"/>
              </a:lnSpc>
              <a:buNone/>
              <a:defRPr sz="900"/>
            </a:lvl4pPr>
            <a:lvl5pPr marL="1619025" indent="0">
              <a:lnSpc>
                <a:spcPct val="95000"/>
              </a:lnSpc>
              <a:buNone/>
              <a:defRPr sz="900"/>
            </a:lvl5pPr>
          </a:lstStyle>
          <a:p>
            <a:pPr lvl="0"/>
            <a:r>
              <a:rPr lang="sv-SE"/>
              <a:t>Additional information/ e.g. Experience Summary (Optional)</a:t>
            </a:r>
            <a:endParaRPr lang="sv-SE" dirty="0"/>
          </a:p>
        </p:txBody>
      </p:sp>
      <p:sp>
        <p:nvSpPr>
          <p:cNvPr id="12" name="Date Placeholder 11"/>
          <p:cNvSpPr>
            <a:spLocks noGrp="1"/>
          </p:cNvSpPr>
          <p:nvPr>
            <p:ph type="dt" sz="half" idx="43"/>
          </p:nvPr>
        </p:nvSpPr>
        <p:spPr/>
        <p:txBody>
          <a:bodyPr/>
          <a:lstStyle>
            <a:lvl1pPr>
              <a:defRPr>
                <a:solidFill>
                  <a:schemeClr val="bg2"/>
                </a:solidFill>
              </a:defRPr>
            </a:lvl1pPr>
          </a:lstStyle>
          <a:p>
            <a:fld id="{B600B849-7720-45C0-9B01-52FF27E56460}" type="datetime4">
              <a:rPr lang="sv-SE" smtClean="0"/>
              <a:pPr/>
              <a:t/>
            </a:fld>
            <a:endParaRPr lang="sv-SE" dirty="0"/>
          </a:p>
        </p:txBody>
      </p:sp>
      <p:sp>
        <p:nvSpPr>
          <p:cNvPr id="13" name="Footer Placeholder 12"/>
          <p:cNvSpPr>
            <a:spLocks noGrp="1"/>
          </p:cNvSpPr>
          <p:nvPr>
            <p:ph type="ftr" sz="quarter" idx="44"/>
          </p:nvPr>
        </p:nvSpPr>
        <p:spPr/>
        <p:txBody>
          <a:bodyPr/>
          <a:lstStyle>
            <a:lvl1pPr>
              <a:defRPr>
                <a:solidFill>
                  <a:schemeClr val="bg2"/>
                </a:solidFill>
              </a:defRPr>
            </a:lvl1pPr>
          </a:lstStyle>
          <a:p>
            <a:r>
              <a:rPr lang="sv-SE"/>
              <a:t/>
            </a:r>
            <a:endParaRPr lang="sv-SE" dirty="0"/>
          </a:p>
        </p:txBody>
      </p:sp>
      <p:sp>
        <p:nvSpPr>
          <p:cNvPr id="14" name="Slide Number Placeholder 13"/>
          <p:cNvSpPr>
            <a:spLocks noGrp="1"/>
          </p:cNvSpPr>
          <p:nvPr>
            <p:ph type="sldNum" sz="quarter" idx="45"/>
          </p:nvPr>
        </p:nvSpPr>
        <p:spPr/>
        <p:txBody>
          <a:bodyPr/>
          <a:lstStyle>
            <a:lvl1pPr>
              <a:defRPr>
                <a:solidFill>
                  <a:schemeClr val="bg2"/>
                </a:solidFill>
              </a:defRPr>
            </a:lvl1pPr>
          </a:lstStyle>
          <a:p>
            <a:fld id="{68468C2E-472A-43C3-926E-5A5CF00B7762}" type="slidenum">
              <a:rPr lang="sv-SE" smtClean="0"/>
              <a:pPr/>
              <a:t>‹#›</a:t>
            </a:fld>
            <a:endParaRPr lang="sv-SE" dirty="0"/>
          </a:p>
        </p:txBody>
      </p:sp>
    </p:spTree>
    <p:extLst>
      <p:ext uri="{BB962C8B-B14F-4D97-AF65-F5344CB8AC3E}">
        <p14:creationId xmlns:p14="http://schemas.microsoft.com/office/powerpoint/2010/main" val="3290022454"/>
      </p:ext>
    </p:extLst>
  </p:cSld>
  <p:clrMapOvr>
    <a:masterClrMapping/>
  </p:clrMapOvr>
  <p:extLst mod="1">
    <p:ext uri="{DCECCB84-F9BA-43D5-87BE-67443E8EF086}">
      <p15:sldGuideLst xmlns:p15="http://schemas.microsoft.com/office/powerpoint/2012/main">
        <p15:guide id="1" pos="548" userDrawn="1">
          <p15:clr>
            <a:srgbClr val="FBAE40"/>
          </p15:clr>
        </p15:guide>
        <p15:guide id="2" orient="horz" pos="323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V_2">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2"/>
                </a:solidFill>
              </a:defRPr>
            </a:lvl1pPr>
          </a:lstStyle>
          <a:p>
            <a:fld id="{65A6B938-0933-41B7-BCD7-78550622CCD9}" type="datetime4">
              <a:rPr lang="sv-SE" smtClean="0"/>
              <a:pPr/>
              <a:t/>
            </a:fld>
            <a:endParaRPr lang="sv-SE"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sv-SE"/>
              <a:t/>
            </a:r>
            <a:endParaRPr lang="sv-SE"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468C2E-472A-43C3-926E-5A5CF00B7762}" type="slidenum">
              <a:rPr lang="sv-SE" smtClean="0"/>
              <a:pPr/>
              <a:t>‹#›</a:t>
            </a:fld>
            <a:endParaRPr lang="sv-SE" dirty="0"/>
          </a:p>
        </p:txBody>
      </p:sp>
      <p:sp>
        <p:nvSpPr>
          <p:cNvPr id="8" name="Picture Placeholder 1"/>
          <p:cNvSpPr>
            <a:spLocks noGrp="1"/>
          </p:cNvSpPr>
          <p:nvPr>
            <p:ph type="pic" sz="quarter" idx="13"/>
          </p:nvPr>
        </p:nvSpPr>
        <p:spPr>
          <a:xfrm>
            <a:off x="878336"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7" name="Email 1"/>
          <p:cNvSpPr>
            <a:spLocks noGrp="1"/>
          </p:cNvSpPr>
          <p:nvPr>
            <p:ph type="body" sz="quarter" idx="37" hasCustomPrompt="1"/>
          </p:nvPr>
        </p:nvSpPr>
        <p:spPr>
          <a:xfrm>
            <a:off x="2558162" y="2168525"/>
            <a:ext cx="3393375" cy="130821"/>
          </a:xfrm>
        </p:spPr>
        <p:txBody>
          <a:bodyPr anchor="b"/>
          <a:lstStyle>
            <a:lvl1pPr marL="0" indent="0">
              <a:buNone/>
              <a:defRPr sz="800">
                <a:solidFill>
                  <a:schemeClr val="bg2"/>
                </a:solidFill>
                <a:latin typeface="+mn-lt"/>
                <a:cs typeface="Arial" panose="020B0604020202020204" pitchFamily="34" charset="0"/>
              </a:defRPr>
            </a:lvl1pPr>
          </a:lstStyle>
          <a:p>
            <a:pPr lvl="0"/>
            <a:r>
              <a:rPr lang="sv-SE"/>
              <a:t>name@vinge.se</a:t>
            </a:r>
            <a:endParaRPr lang="sv-SE" dirty="0"/>
          </a:p>
        </p:txBody>
      </p:sp>
      <p:sp>
        <p:nvSpPr>
          <p:cNvPr id="49" name="Mobile 1"/>
          <p:cNvSpPr>
            <a:spLocks noGrp="1"/>
          </p:cNvSpPr>
          <p:nvPr>
            <p:ph type="body" sz="quarter" idx="33" hasCustomPrompt="1"/>
          </p:nvPr>
        </p:nvSpPr>
        <p:spPr>
          <a:xfrm>
            <a:off x="2558162" y="2018513"/>
            <a:ext cx="3393375"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+46(0)70 714 00 00</a:t>
            </a:r>
            <a:endParaRPr lang="sv-SE" dirty="0"/>
          </a:p>
        </p:txBody>
      </p:sp>
      <p:sp>
        <p:nvSpPr>
          <p:cNvPr id="41" name="Direct 1"/>
          <p:cNvSpPr>
            <a:spLocks noGrp="1"/>
          </p:cNvSpPr>
          <p:nvPr>
            <p:ph type="body" sz="quarter" idx="29" hasCustomPrompt="1"/>
          </p:nvPr>
        </p:nvSpPr>
        <p:spPr>
          <a:xfrm>
            <a:off x="2558162" y="1868501"/>
            <a:ext cx="3393375"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+46(0)10 614 00 00</a:t>
            </a:r>
            <a:endParaRPr lang="sv-SE" dirty="0"/>
          </a:p>
        </p:txBody>
      </p:sp>
      <p:sp>
        <p:nvSpPr>
          <p:cNvPr id="33" name="Practice 1"/>
          <p:cNvSpPr>
            <a:spLocks noGrp="1"/>
          </p:cNvSpPr>
          <p:nvPr>
            <p:ph type="body" sz="quarter" idx="25" hasCustomPrompt="1"/>
          </p:nvPr>
        </p:nvSpPr>
        <p:spPr>
          <a:xfrm>
            <a:off x="2558163" y="1471555"/>
            <a:ext cx="3393375" cy="180850"/>
          </a:xfrm>
        </p:spPr>
        <p:txBody>
          <a:bodyPr/>
          <a:lstStyle>
            <a:lvl1pPr marL="0" indent="0">
              <a:lnSpc>
                <a:spcPct val="90000"/>
              </a:lnSpc>
              <a:spcBef>
                <a:spcPts val="0"/>
              </a:spcBef>
              <a:spcAft>
                <a:spcPts val="0"/>
              </a:spcAft>
              <a:buNone/>
              <a:defRPr lang="sv-SE" sz="900" dirty="0">
                <a:solidFill>
                  <a:schemeClr val="bg2"/>
                </a:solidFill>
              </a:defRPr>
            </a:lvl1pPr>
          </a:lstStyle>
          <a:p>
            <a:pPr lvl="0"/>
            <a:r>
              <a:rPr lang="sv-SE"/>
              <a:t>Practice Area (optional)</a:t>
            </a:r>
            <a:endParaRPr lang="sv-SE" dirty="0"/>
          </a:p>
        </p:txBody>
      </p:sp>
      <p:sp>
        <p:nvSpPr>
          <p:cNvPr id="25" name="Title 1"/>
          <p:cNvSpPr>
            <a:spLocks noGrp="1"/>
          </p:cNvSpPr>
          <p:nvPr>
            <p:ph type="body" sz="quarter" idx="21" hasCustomPrompt="1"/>
          </p:nvPr>
        </p:nvSpPr>
        <p:spPr>
          <a:xfrm>
            <a:off x="2558163" y="1285874"/>
            <a:ext cx="3393375" cy="165600"/>
          </a:xfrm>
        </p:spPr>
        <p:txBody>
          <a:bodyPr/>
          <a:lstStyle>
            <a:lvl1pPr marL="0" indent="0">
              <a:lnSpc>
                <a:spcPct val="90000"/>
              </a:lnSpc>
              <a:spcBef>
                <a:spcPts val="0"/>
              </a:spcBef>
              <a:spcAft>
                <a:spcPts val="0"/>
              </a:spcAft>
              <a:buNone/>
              <a:defRPr lang="sv-SE" sz="1100" dirty="0">
                <a:solidFill>
                  <a:schemeClr val="bg2"/>
                </a:solidFill>
              </a:defRPr>
            </a:lvl1pPr>
          </a:lstStyle>
          <a:p>
            <a:pPr lvl="0"/>
            <a:r>
              <a:rPr lang="sv-SE"/>
              <a:t>Title</a:t>
            </a:r>
            <a:endParaRPr lang="sv-SE" dirty="0"/>
          </a:p>
        </p:txBody>
      </p:sp>
      <p:sp>
        <p:nvSpPr>
          <p:cNvPr id="16" name="Name 1"/>
          <p:cNvSpPr>
            <a:spLocks noGrp="1"/>
          </p:cNvSpPr>
          <p:nvPr>
            <p:ph type="body" sz="quarter" idx="17" hasCustomPrompt="1"/>
          </p:nvPr>
        </p:nvSpPr>
        <p:spPr>
          <a:xfrm>
            <a:off x="2558163" y="980728"/>
            <a:ext cx="3393375" cy="252000"/>
          </a:xfrm>
        </p:spPr>
        <p:txBody>
          <a:bodyPr anchor="b"/>
          <a:lstStyle>
            <a:lvl1pPr marL="0" indent="0">
              <a:lnSpc>
                <a:spcPct val="80000"/>
              </a:lnSpc>
              <a:spcBef>
                <a:spcPts val="0"/>
              </a:spcBef>
              <a:spcAft>
                <a:spcPts val="0"/>
              </a:spcAft>
              <a:buNone/>
              <a:defRPr sz="1600">
                <a:solidFill>
                  <a:schemeClr val="bg2"/>
                </a:solidFill>
              </a:defRPr>
            </a:lvl1pPr>
          </a:lstStyle>
          <a:p>
            <a:pPr lvl="0"/>
            <a:r>
              <a:rPr lang="sv-SE"/>
              <a:t>Name</a:t>
            </a:r>
            <a:endParaRPr lang="sv-SE" dirty="0"/>
          </a:p>
        </p:txBody>
      </p:sp>
      <p:sp>
        <p:nvSpPr>
          <p:cNvPr id="11" name="Text Placeholder 10"/>
          <p:cNvSpPr>
            <a:spLocks noGrp="1"/>
          </p:cNvSpPr>
          <p:nvPr>
            <p:ph type="body" sz="quarter" idx="41"/>
          </p:nvPr>
        </p:nvSpPr>
        <p:spPr>
          <a:xfrm>
            <a:off x="878335" y="2420884"/>
            <a:ext cx="5073203" cy="3455756"/>
          </a:xfrm>
        </p:spPr>
        <p:txBody>
          <a:bodyPr numCol="2" spcCol="108000"/>
          <a:lstStyle>
            <a:lvl1pPr marL="80963" indent="-80963">
              <a:lnSpc>
                <a:spcPct val="90000"/>
              </a:lnSpc>
              <a:spcBef>
                <a:spcPts val="0"/>
              </a:spcBef>
              <a:spcAft>
                <a:spcPts val="200"/>
              </a:spcAft>
              <a:buClr>
                <a:schemeClr val="bg2"/>
              </a:buClr>
              <a:buFont typeface="Arial" panose="020B0604020202020204" pitchFamily="34" charset="0"/>
              <a:buChar char="•"/>
              <a:defRPr sz="8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9" name="Title 8"/>
          <p:cNvSpPr>
            <a:spLocks noGrp="1"/>
          </p:cNvSpPr>
          <p:nvPr>
            <p:ph type="title" hasCustomPrompt="1"/>
          </p:nvPr>
        </p:nvSpPr>
        <p:spPr>
          <a:xfrm>
            <a:off x="874629" y="548680"/>
            <a:ext cx="10442741" cy="288032"/>
          </a:xfrm>
        </p:spPr>
        <p:txBody>
          <a:bodyPr>
            <a:normAutofit/>
          </a:bodyPr>
          <a:lstStyle>
            <a:lvl1pPr algn="l">
              <a:defRPr sz="1600" b="1" cap="none" baseline="0">
                <a:solidFill>
                  <a:schemeClr val="bg2"/>
                </a:solidFill>
              </a:defRPr>
            </a:lvl1pPr>
          </a:lstStyle>
          <a:p>
            <a:r>
              <a:rPr lang="sv-SE"/>
              <a:t>Type CV header</a:t>
            </a:r>
            <a:endParaRPr lang="sv-SE" dirty="0"/>
          </a:p>
        </p:txBody>
      </p:sp>
      <p:sp>
        <p:nvSpPr>
          <p:cNvPr id="32" name="Picture Placeholder 1"/>
          <p:cNvSpPr>
            <a:spLocks noGrp="1"/>
          </p:cNvSpPr>
          <p:nvPr>
            <p:ph type="pic" sz="quarter" idx="42"/>
          </p:nvPr>
        </p:nvSpPr>
        <p:spPr>
          <a:xfrm>
            <a:off x="6254399"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34" name="Email 1"/>
          <p:cNvSpPr>
            <a:spLocks noGrp="1"/>
          </p:cNvSpPr>
          <p:nvPr>
            <p:ph type="body" sz="quarter" idx="43" hasCustomPrompt="1"/>
          </p:nvPr>
        </p:nvSpPr>
        <p:spPr>
          <a:xfrm>
            <a:off x="7926276" y="2168525"/>
            <a:ext cx="3394800" cy="130821"/>
          </a:xfrm>
        </p:spPr>
        <p:txBody>
          <a:bodyPr anchor="b"/>
          <a:lstStyle>
            <a:lvl1pPr marL="0" indent="0">
              <a:buNone/>
              <a:defRPr sz="800">
                <a:solidFill>
                  <a:schemeClr val="bg2"/>
                </a:solidFill>
                <a:latin typeface="+mn-lt"/>
                <a:cs typeface="Arial" panose="020B0604020202020204" pitchFamily="34" charset="0"/>
              </a:defRPr>
            </a:lvl1pPr>
          </a:lstStyle>
          <a:p>
            <a:pPr lvl="0"/>
            <a:r>
              <a:rPr lang="sv-SE"/>
              <a:t>name@vinge.se</a:t>
            </a:r>
            <a:endParaRPr lang="sv-SE" dirty="0"/>
          </a:p>
        </p:txBody>
      </p:sp>
      <p:sp>
        <p:nvSpPr>
          <p:cNvPr id="36" name="Mobile 1"/>
          <p:cNvSpPr>
            <a:spLocks noGrp="1"/>
          </p:cNvSpPr>
          <p:nvPr>
            <p:ph type="body" sz="quarter" idx="44" hasCustomPrompt="1"/>
          </p:nvPr>
        </p:nvSpPr>
        <p:spPr>
          <a:xfrm>
            <a:off x="7926276" y="2018513"/>
            <a:ext cx="3394800"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+46(0)70 714 00 00</a:t>
            </a:r>
            <a:endParaRPr lang="sv-SE" dirty="0"/>
          </a:p>
        </p:txBody>
      </p:sp>
      <p:sp>
        <p:nvSpPr>
          <p:cNvPr id="37" name="Direct 1"/>
          <p:cNvSpPr>
            <a:spLocks noGrp="1"/>
          </p:cNvSpPr>
          <p:nvPr>
            <p:ph type="body" sz="quarter" idx="45" hasCustomPrompt="1"/>
          </p:nvPr>
        </p:nvSpPr>
        <p:spPr>
          <a:xfrm>
            <a:off x="7926276" y="1868501"/>
            <a:ext cx="3394800"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+46(0)10 614 00 00</a:t>
            </a:r>
            <a:endParaRPr lang="sv-SE" dirty="0"/>
          </a:p>
        </p:txBody>
      </p:sp>
      <p:sp>
        <p:nvSpPr>
          <p:cNvPr id="38" name="Practice 1"/>
          <p:cNvSpPr>
            <a:spLocks noGrp="1"/>
          </p:cNvSpPr>
          <p:nvPr>
            <p:ph type="body" sz="quarter" idx="46" hasCustomPrompt="1"/>
          </p:nvPr>
        </p:nvSpPr>
        <p:spPr>
          <a:xfrm>
            <a:off x="7926276" y="1471555"/>
            <a:ext cx="3394800" cy="180850"/>
          </a:xfrm>
        </p:spPr>
        <p:txBody>
          <a:bodyPr/>
          <a:lstStyle>
            <a:lvl1pPr marL="0" indent="0">
              <a:lnSpc>
                <a:spcPct val="90000"/>
              </a:lnSpc>
              <a:spcBef>
                <a:spcPts val="0"/>
              </a:spcBef>
              <a:spcAft>
                <a:spcPts val="0"/>
              </a:spcAft>
              <a:buNone/>
              <a:defRPr lang="sv-SE" sz="900" dirty="0">
                <a:solidFill>
                  <a:schemeClr val="bg2"/>
                </a:solidFill>
              </a:defRPr>
            </a:lvl1pPr>
          </a:lstStyle>
          <a:p>
            <a:pPr lvl="0"/>
            <a:r>
              <a:rPr lang="sv-SE"/>
              <a:t>Practice Area (optional)</a:t>
            </a:r>
            <a:endParaRPr lang="sv-SE" dirty="0"/>
          </a:p>
        </p:txBody>
      </p:sp>
      <p:sp>
        <p:nvSpPr>
          <p:cNvPr id="39" name="Title 1"/>
          <p:cNvSpPr>
            <a:spLocks noGrp="1"/>
          </p:cNvSpPr>
          <p:nvPr>
            <p:ph type="body" sz="quarter" idx="47" hasCustomPrompt="1"/>
          </p:nvPr>
        </p:nvSpPr>
        <p:spPr>
          <a:xfrm>
            <a:off x="7926276" y="1285874"/>
            <a:ext cx="3394800" cy="165600"/>
          </a:xfrm>
        </p:spPr>
        <p:txBody>
          <a:bodyPr/>
          <a:lstStyle>
            <a:lvl1pPr marL="0" indent="0">
              <a:lnSpc>
                <a:spcPct val="90000"/>
              </a:lnSpc>
              <a:spcBef>
                <a:spcPts val="0"/>
              </a:spcBef>
              <a:spcAft>
                <a:spcPts val="0"/>
              </a:spcAft>
              <a:buNone/>
              <a:defRPr lang="sv-SE" sz="1100" dirty="0">
                <a:solidFill>
                  <a:schemeClr val="bg2"/>
                </a:solidFill>
              </a:defRPr>
            </a:lvl1pPr>
          </a:lstStyle>
          <a:p>
            <a:pPr lvl="0"/>
            <a:r>
              <a:rPr lang="sv-SE"/>
              <a:t>Title</a:t>
            </a:r>
            <a:endParaRPr lang="sv-SE" dirty="0"/>
          </a:p>
        </p:txBody>
      </p:sp>
      <p:sp>
        <p:nvSpPr>
          <p:cNvPr id="42" name="Name 1"/>
          <p:cNvSpPr>
            <a:spLocks noGrp="1"/>
          </p:cNvSpPr>
          <p:nvPr>
            <p:ph type="body" sz="quarter" idx="48" hasCustomPrompt="1"/>
          </p:nvPr>
        </p:nvSpPr>
        <p:spPr>
          <a:xfrm>
            <a:off x="7926276" y="980728"/>
            <a:ext cx="3394800" cy="252000"/>
          </a:xfrm>
        </p:spPr>
        <p:txBody>
          <a:bodyPr anchor="b"/>
          <a:lstStyle>
            <a:lvl1pPr marL="0" indent="0">
              <a:lnSpc>
                <a:spcPct val="80000"/>
              </a:lnSpc>
              <a:spcBef>
                <a:spcPts val="0"/>
              </a:spcBef>
              <a:spcAft>
                <a:spcPts val="0"/>
              </a:spcAft>
              <a:buNone/>
              <a:defRPr sz="1600">
                <a:solidFill>
                  <a:schemeClr val="bg2"/>
                </a:solidFill>
              </a:defRPr>
            </a:lvl1pPr>
          </a:lstStyle>
          <a:p>
            <a:pPr lvl="0"/>
            <a:r>
              <a:rPr lang="sv-SE"/>
              <a:t>Name</a:t>
            </a:r>
            <a:endParaRPr lang="sv-SE" dirty="0"/>
          </a:p>
        </p:txBody>
      </p:sp>
      <p:sp>
        <p:nvSpPr>
          <p:cNvPr id="54" name="Text Placeholder 10"/>
          <p:cNvSpPr>
            <a:spLocks noGrp="1"/>
          </p:cNvSpPr>
          <p:nvPr>
            <p:ph type="body" sz="quarter" idx="49"/>
          </p:nvPr>
        </p:nvSpPr>
        <p:spPr>
          <a:xfrm>
            <a:off x="6240463" y="2420889"/>
            <a:ext cx="5086337" cy="3456036"/>
          </a:xfrm>
        </p:spPr>
        <p:txBody>
          <a:bodyPr numCol="2" spcCol="108000"/>
          <a:lstStyle>
            <a:lvl1pPr marL="72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716816475"/>
      </p:ext>
    </p:extLst>
  </p:cSld>
  <p:clrMapOvr>
    <a:masterClrMapping/>
  </p:clrMapOvr>
  <p:extLst mod="1">
    <p:ext uri="{DCECCB84-F9BA-43D5-87BE-67443E8EF086}">
      <p15:sldGuideLst xmlns:p15="http://schemas.microsoft.com/office/powerpoint/2012/main">
        <p15:guide id="1" orient="horz" pos="4320">
          <p15:clr>
            <a:srgbClr val="FBAE40"/>
          </p15:clr>
        </p15:guide>
        <p15:guide id="2" pos="3749">
          <p15:clr>
            <a:srgbClr val="FBAE40"/>
          </p15:clr>
        </p15:guide>
        <p15:guide id="3" pos="3931">
          <p15:clr>
            <a:srgbClr val="FBAE40"/>
          </p15:clr>
        </p15:guide>
        <p15:guide id="4" orient="horz" pos="152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V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994" y="547200"/>
            <a:ext cx="10448012" cy="288000"/>
          </a:xfrm>
        </p:spPr>
        <p:txBody>
          <a:bodyPr>
            <a:normAutofit/>
          </a:bodyPr>
          <a:lstStyle>
            <a:lvl1pPr algn="l">
              <a:defRPr sz="1600" b="1" cap="none" baseline="0">
                <a:solidFill>
                  <a:schemeClr val="bg2"/>
                </a:solidFill>
              </a:defRPr>
            </a:lvl1pPr>
          </a:lstStyle>
          <a:p>
            <a:r>
              <a:rPr lang="sv-SE"/>
              <a:t>Type CV header</a:t>
            </a:r>
            <a:endParaRPr lang="sv-SE" dirty="0"/>
          </a:p>
        </p:txBody>
      </p:sp>
      <p:sp>
        <p:nvSpPr>
          <p:cNvPr id="3" name="Date Placeholder 2"/>
          <p:cNvSpPr>
            <a:spLocks noGrp="1"/>
          </p:cNvSpPr>
          <p:nvPr>
            <p:ph type="dt" sz="half" idx="10"/>
          </p:nvPr>
        </p:nvSpPr>
        <p:spPr/>
        <p:txBody>
          <a:bodyPr/>
          <a:lstStyle/>
          <a:p>
            <a:fld id="{A80F973E-3C78-4B42-B2A0-B4A97CEC74AE}" type="datetime4">
              <a:rPr lang="sv-SE" smtClean="0"/>
              <a:t/>
            </a:fld>
            <a:endParaRPr lang="sv-SE" dirty="0"/>
          </a:p>
        </p:txBody>
      </p:sp>
      <p:sp>
        <p:nvSpPr>
          <p:cNvPr id="4" name="Footer Placeholder 3"/>
          <p:cNvSpPr>
            <a:spLocks noGrp="1"/>
          </p:cNvSpPr>
          <p:nvPr>
            <p:ph type="ftr" sz="quarter" idx="11"/>
          </p:nvPr>
        </p:nvSpPr>
        <p:spPr/>
        <p:txBody>
          <a:bodyPr/>
          <a:lstStyle/>
          <a:p>
            <a:r>
              <a:rPr lang="sv-SE"/>
              <a:t/>
            </a:r>
            <a:endParaRPr lang="sv-SE" dirty="0"/>
          </a:p>
        </p:txBody>
      </p:sp>
      <p:sp>
        <p:nvSpPr>
          <p:cNvPr id="5" name="Slide Number Placeholder 4"/>
          <p:cNvSpPr>
            <a:spLocks noGrp="1"/>
          </p:cNvSpPr>
          <p:nvPr>
            <p:ph type="sldNum" sz="quarter" idx="12"/>
          </p:nvPr>
        </p:nvSpPr>
        <p:spPr/>
        <p:txBody>
          <a:bodyPr/>
          <a:lstStyle/>
          <a:p>
            <a:fld id="{68468C2E-472A-43C3-926E-5A5CF00B7762}" type="slidenum">
              <a:rPr lang="sv-SE" smtClean="0"/>
              <a:pPr/>
              <a:t>‹#›</a:t>
            </a:fld>
            <a:endParaRPr lang="sv-SE" dirty="0"/>
          </a:p>
        </p:txBody>
      </p:sp>
      <p:sp>
        <p:nvSpPr>
          <p:cNvPr id="8" name="Picture Placeholder 1"/>
          <p:cNvSpPr>
            <a:spLocks noGrp="1"/>
          </p:cNvSpPr>
          <p:nvPr>
            <p:ph type="pic" sz="quarter" idx="13"/>
          </p:nvPr>
        </p:nvSpPr>
        <p:spPr>
          <a:xfrm>
            <a:off x="878400"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7" name="Email 1"/>
          <p:cNvSpPr>
            <a:spLocks noGrp="1"/>
          </p:cNvSpPr>
          <p:nvPr>
            <p:ph type="body" sz="quarter" idx="37" hasCustomPrompt="1"/>
          </p:nvPr>
        </p:nvSpPr>
        <p:spPr>
          <a:xfrm>
            <a:off x="2495600" y="2177332"/>
            <a:ext cx="1692000" cy="121056"/>
          </a:xfrm>
        </p:spPr>
        <p:txBody>
          <a:bodyPr anchor="b"/>
          <a:lstStyle>
            <a:lvl1pPr marL="0" indent="0">
              <a:buNone/>
              <a:defRPr sz="700">
                <a:solidFill>
                  <a:schemeClr val="bg2"/>
                </a:solidFill>
                <a:latin typeface="+mn-lt"/>
                <a:cs typeface="Arial" panose="020B0604020202020204" pitchFamily="34" charset="0"/>
              </a:defRPr>
            </a:lvl1pPr>
          </a:lstStyle>
          <a:p>
            <a:pPr lvl="0"/>
            <a:r>
              <a:rPr lang="sv-SE"/>
              <a:t>name@vinge.se</a:t>
            </a:r>
            <a:endParaRPr lang="sv-SE" dirty="0"/>
          </a:p>
        </p:txBody>
      </p:sp>
      <p:sp>
        <p:nvSpPr>
          <p:cNvPr id="49" name="Mobile 1"/>
          <p:cNvSpPr>
            <a:spLocks noGrp="1"/>
          </p:cNvSpPr>
          <p:nvPr>
            <p:ph type="body" sz="quarter" idx="33" hasCustomPrompt="1"/>
          </p:nvPr>
        </p:nvSpPr>
        <p:spPr>
          <a:xfrm>
            <a:off x="2495600" y="2020346"/>
            <a:ext cx="1692000" cy="122400"/>
          </a:xfrm>
        </p:spPr>
        <p:txBody>
          <a:bodyPr anchor="b"/>
          <a:lstStyle>
            <a:lvl1pPr marL="0" indent="0">
              <a:buNone/>
              <a:defRPr sz="700">
                <a:solidFill>
                  <a:schemeClr val="bg2"/>
                </a:solidFill>
                <a:latin typeface="+mn-lt"/>
                <a:cs typeface="Arial" panose="020B0604020202020204" pitchFamily="34" charset="0"/>
              </a:defRPr>
            </a:lvl1pPr>
          </a:lstStyle>
          <a:p>
            <a:pPr lvl="0"/>
            <a:r>
              <a:rPr lang="sv-SE"/>
              <a:t>+46(0)70 714 00 00</a:t>
            </a:r>
            <a:endParaRPr lang="sv-SE" dirty="0"/>
          </a:p>
        </p:txBody>
      </p:sp>
      <p:sp>
        <p:nvSpPr>
          <p:cNvPr id="41" name="Direct 1"/>
          <p:cNvSpPr>
            <a:spLocks noGrp="1"/>
          </p:cNvSpPr>
          <p:nvPr>
            <p:ph type="body" sz="quarter" idx="29" hasCustomPrompt="1"/>
          </p:nvPr>
        </p:nvSpPr>
        <p:spPr>
          <a:xfrm>
            <a:off x="2495600" y="1863360"/>
            <a:ext cx="1692000" cy="122400"/>
          </a:xfrm>
        </p:spPr>
        <p:txBody>
          <a:bodyPr anchor="b"/>
          <a:lstStyle>
            <a:lvl1pPr marL="0" indent="0">
              <a:buNone/>
              <a:defRPr sz="700">
                <a:solidFill>
                  <a:schemeClr val="bg2"/>
                </a:solidFill>
                <a:latin typeface="+mn-lt"/>
                <a:cs typeface="Arial" panose="020B0604020202020204" pitchFamily="34" charset="0"/>
              </a:defRPr>
            </a:lvl1pPr>
          </a:lstStyle>
          <a:p>
            <a:pPr lvl="0"/>
            <a:r>
              <a:rPr lang="sv-SE"/>
              <a:t>+46(0)10 614 00 00</a:t>
            </a:r>
            <a:endParaRPr lang="sv-SE" dirty="0"/>
          </a:p>
        </p:txBody>
      </p:sp>
      <p:sp>
        <p:nvSpPr>
          <p:cNvPr id="33" name="Practice 1"/>
          <p:cNvSpPr>
            <a:spLocks noGrp="1"/>
          </p:cNvSpPr>
          <p:nvPr>
            <p:ph type="body" sz="quarter" idx="25" hasCustomPrompt="1"/>
          </p:nvPr>
        </p:nvSpPr>
        <p:spPr>
          <a:xfrm>
            <a:off x="2495600"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a:t>Practice Area (optional)</a:t>
            </a:r>
            <a:endParaRPr lang="sv-SE" dirty="0"/>
          </a:p>
        </p:txBody>
      </p:sp>
      <p:sp>
        <p:nvSpPr>
          <p:cNvPr id="25" name="Title 1"/>
          <p:cNvSpPr>
            <a:spLocks noGrp="1"/>
          </p:cNvSpPr>
          <p:nvPr>
            <p:ph type="body" sz="quarter" idx="21" hasCustomPrompt="1"/>
          </p:nvPr>
        </p:nvSpPr>
        <p:spPr>
          <a:xfrm>
            <a:off x="2495600" y="1291211"/>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a:t>Title</a:t>
            </a:r>
            <a:endParaRPr lang="sv-SE" dirty="0"/>
          </a:p>
        </p:txBody>
      </p:sp>
      <p:sp>
        <p:nvSpPr>
          <p:cNvPr id="16" name="Name 1"/>
          <p:cNvSpPr>
            <a:spLocks noGrp="1"/>
          </p:cNvSpPr>
          <p:nvPr>
            <p:ph type="body" sz="quarter" idx="17" hasCustomPrompt="1"/>
          </p:nvPr>
        </p:nvSpPr>
        <p:spPr>
          <a:xfrm>
            <a:off x="2495600" y="981075"/>
            <a:ext cx="1692000" cy="235271"/>
          </a:xfrm>
        </p:spPr>
        <p:txBody>
          <a:bodyPr anchor="b"/>
          <a:lstStyle>
            <a:lvl1pPr marL="0" indent="0">
              <a:lnSpc>
                <a:spcPct val="80000"/>
              </a:lnSpc>
              <a:spcBef>
                <a:spcPts val="0"/>
              </a:spcBef>
              <a:spcAft>
                <a:spcPts val="0"/>
              </a:spcAft>
              <a:buNone/>
              <a:defRPr sz="1200" b="0">
                <a:solidFill>
                  <a:schemeClr val="bg2"/>
                </a:solidFill>
                <a:latin typeface="+mn-lt"/>
              </a:defRPr>
            </a:lvl1pPr>
          </a:lstStyle>
          <a:p>
            <a:pPr lvl="0"/>
            <a:r>
              <a:rPr lang="sv-SE"/>
              <a:t>Name</a:t>
            </a:r>
            <a:endParaRPr lang="sv-SE" dirty="0"/>
          </a:p>
        </p:txBody>
      </p:sp>
      <p:sp>
        <p:nvSpPr>
          <p:cNvPr id="11" name="Text Placeholder 10"/>
          <p:cNvSpPr>
            <a:spLocks noGrp="1"/>
          </p:cNvSpPr>
          <p:nvPr>
            <p:ph type="body" sz="quarter" idx="41"/>
          </p:nvPr>
        </p:nvSpPr>
        <p:spPr>
          <a:xfrm>
            <a:off x="878400"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7" name="Picture Placeholder 1"/>
          <p:cNvSpPr>
            <a:spLocks noGrp="1"/>
          </p:cNvSpPr>
          <p:nvPr>
            <p:ph type="pic" sz="quarter" idx="42"/>
          </p:nvPr>
        </p:nvSpPr>
        <p:spPr>
          <a:xfrm>
            <a:off x="4486322"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0" name="Email 1"/>
          <p:cNvSpPr>
            <a:spLocks noGrp="1"/>
          </p:cNvSpPr>
          <p:nvPr>
            <p:ph type="body" sz="quarter" idx="43" hasCustomPrompt="1"/>
          </p:nvPr>
        </p:nvSpPr>
        <p:spPr>
          <a:xfrm>
            <a:off x="6057079" y="2175468"/>
            <a:ext cx="1692000" cy="121056"/>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name@vinge.se</a:t>
            </a:r>
            <a:endParaRPr lang="sv-SE" dirty="0"/>
          </a:p>
        </p:txBody>
      </p:sp>
      <p:sp>
        <p:nvSpPr>
          <p:cNvPr id="55" name="Mobile 1"/>
          <p:cNvSpPr>
            <a:spLocks noGrp="1"/>
          </p:cNvSpPr>
          <p:nvPr>
            <p:ph type="body" sz="quarter" idx="44" hasCustomPrompt="1"/>
          </p:nvPr>
        </p:nvSpPr>
        <p:spPr>
          <a:xfrm>
            <a:off x="6057079" y="2018482"/>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+46(0)70 714 00 00</a:t>
            </a:r>
            <a:endParaRPr lang="sv-SE" dirty="0"/>
          </a:p>
        </p:txBody>
      </p:sp>
      <p:sp>
        <p:nvSpPr>
          <p:cNvPr id="58" name="Direct 1"/>
          <p:cNvSpPr>
            <a:spLocks noGrp="1"/>
          </p:cNvSpPr>
          <p:nvPr>
            <p:ph type="body" sz="quarter" idx="45" hasCustomPrompt="1"/>
          </p:nvPr>
        </p:nvSpPr>
        <p:spPr>
          <a:xfrm>
            <a:off x="6057079" y="1861496"/>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+46(0)10 614 00 00</a:t>
            </a:r>
            <a:endParaRPr lang="sv-SE" dirty="0"/>
          </a:p>
        </p:txBody>
      </p:sp>
      <p:sp>
        <p:nvSpPr>
          <p:cNvPr id="59" name="Practice 1"/>
          <p:cNvSpPr>
            <a:spLocks noGrp="1"/>
          </p:cNvSpPr>
          <p:nvPr>
            <p:ph type="body" sz="quarter" idx="46" hasCustomPrompt="1"/>
          </p:nvPr>
        </p:nvSpPr>
        <p:spPr>
          <a:xfrm>
            <a:off x="6057079"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a:t>Practice Area (optional)</a:t>
            </a:r>
            <a:endParaRPr lang="sv-SE" dirty="0"/>
          </a:p>
        </p:txBody>
      </p:sp>
      <p:sp>
        <p:nvSpPr>
          <p:cNvPr id="60" name="Title 1"/>
          <p:cNvSpPr>
            <a:spLocks noGrp="1"/>
          </p:cNvSpPr>
          <p:nvPr>
            <p:ph type="body" sz="quarter" idx="47" hasCustomPrompt="1"/>
          </p:nvPr>
        </p:nvSpPr>
        <p:spPr>
          <a:xfrm>
            <a:off x="6057079" y="1287225"/>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a:t>Title</a:t>
            </a:r>
            <a:endParaRPr lang="sv-SE" dirty="0"/>
          </a:p>
        </p:txBody>
      </p:sp>
      <p:sp>
        <p:nvSpPr>
          <p:cNvPr id="62" name="Name 1"/>
          <p:cNvSpPr>
            <a:spLocks noGrp="1"/>
          </p:cNvSpPr>
          <p:nvPr>
            <p:ph type="body" sz="quarter" idx="48" hasCustomPrompt="1"/>
          </p:nvPr>
        </p:nvSpPr>
        <p:spPr>
          <a:xfrm>
            <a:off x="6057079" y="980053"/>
            <a:ext cx="1692000" cy="236683"/>
          </a:xfrm>
        </p:spPr>
        <p:txBody>
          <a:bodyPr anchor="b"/>
          <a:lstStyle>
            <a:lvl1pPr marL="0" indent="0">
              <a:lnSpc>
                <a:spcPct val="80000"/>
              </a:lnSpc>
              <a:spcBef>
                <a:spcPts val="0"/>
              </a:spcBef>
              <a:spcAft>
                <a:spcPts val="0"/>
              </a:spcAft>
              <a:buNone/>
              <a:defRPr sz="1200">
                <a:solidFill>
                  <a:schemeClr val="bg2"/>
                </a:solidFill>
                <a:latin typeface="+mn-lt"/>
              </a:defRPr>
            </a:lvl1pPr>
          </a:lstStyle>
          <a:p>
            <a:pPr lvl="0"/>
            <a:r>
              <a:rPr lang="sv-SE"/>
              <a:t>Name</a:t>
            </a:r>
            <a:endParaRPr lang="sv-SE" dirty="0"/>
          </a:p>
        </p:txBody>
      </p:sp>
      <p:sp>
        <p:nvSpPr>
          <p:cNvPr id="75" name="Text Placeholder 10"/>
          <p:cNvSpPr>
            <a:spLocks noGrp="1"/>
          </p:cNvSpPr>
          <p:nvPr>
            <p:ph type="body" sz="quarter" idx="49"/>
          </p:nvPr>
        </p:nvSpPr>
        <p:spPr>
          <a:xfrm>
            <a:off x="4461260"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76" name="Picture Placeholder 1"/>
          <p:cNvSpPr>
            <a:spLocks noGrp="1"/>
          </p:cNvSpPr>
          <p:nvPr>
            <p:ph type="pic" sz="quarter" idx="50"/>
          </p:nvPr>
        </p:nvSpPr>
        <p:spPr>
          <a:xfrm>
            <a:off x="8027074"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77" name="Email 1"/>
          <p:cNvSpPr>
            <a:spLocks noGrp="1"/>
          </p:cNvSpPr>
          <p:nvPr>
            <p:ph type="body" sz="quarter" idx="51" hasCustomPrompt="1"/>
          </p:nvPr>
        </p:nvSpPr>
        <p:spPr>
          <a:xfrm>
            <a:off x="9622893" y="2175468"/>
            <a:ext cx="1692000" cy="121056"/>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name@vinge.se</a:t>
            </a:r>
            <a:endParaRPr lang="sv-SE" dirty="0"/>
          </a:p>
        </p:txBody>
      </p:sp>
      <p:sp>
        <p:nvSpPr>
          <p:cNvPr id="78" name="Mobile 1"/>
          <p:cNvSpPr>
            <a:spLocks noGrp="1"/>
          </p:cNvSpPr>
          <p:nvPr>
            <p:ph type="body" sz="quarter" idx="52" hasCustomPrompt="1"/>
          </p:nvPr>
        </p:nvSpPr>
        <p:spPr>
          <a:xfrm>
            <a:off x="9622893" y="2018482"/>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+46(0)70 714 00 00</a:t>
            </a:r>
            <a:endParaRPr lang="sv-SE" dirty="0"/>
          </a:p>
        </p:txBody>
      </p:sp>
      <p:sp>
        <p:nvSpPr>
          <p:cNvPr id="79" name="Direct 1"/>
          <p:cNvSpPr>
            <a:spLocks noGrp="1"/>
          </p:cNvSpPr>
          <p:nvPr>
            <p:ph type="body" sz="quarter" idx="53" hasCustomPrompt="1"/>
          </p:nvPr>
        </p:nvSpPr>
        <p:spPr>
          <a:xfrm>
            <a:off x="9622893" y="1861496"/>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+46(0)10 614 00 00</a:t>
            </a:r>
            <a:endParaRPr lang="sv-SE" dirty="0"/>
          </a:p>
        </p:txBody>
      </p:sp>
      <p:sp>
        <p:nvSpPr>
          <p:cNvPr id="80" name="Practice 1"/>
          <p:cNvSpPr>
            <a:spLocks noGrp="1"/>
          </p:cNvSpPr>
          <p:nvPr>
            <p:ph type="body" sz="quarter" idx="54" hasCustomPrompt="1"/>
          </p:nvPr>
        </p:nvSpPr>
        <p:spPr>
          <a:xfrm>
            <a:off x="9622893"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a:t>Practice Area (optional)</a:t>
            </a:r>
            <a:endParaRPr lang="sv-SE" dirty="0"/>
          </a:p>
        </p:txBody>
      </p:sp>
      <p:sp>
        <p:nvSpPr>
          <p:cNvPr id="81" name="Title 1"/>
          <p:cNvSpPr>
            <a:spLocks noGrp="1"/>
          </p:cNvSpPr>
          <p:nvPr>
            <p:ph type="body" sz="quarter" idx="55" hasCustomPrompt="1"/>
          </p:nvPr>
        </p:nvSpPr>
        <p:spPr>
          <a:xfrm>
            <a:off x="9622893" y="1292606"/>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a:t>Title</a:t>
            </a:r>
            <a:endParaRPr lang="sv-SE" dirty="0"/>
          </a:p>
        </p:txBody>
      </p:sp>
      <p:sp>
        <p:nvSpPr>
          <p:cNvPr id="82" name="Name 1"/>
          <p:cNvSpPr>
            <a:spLocks noGrp="1"/>
          </p:cNvSpPr>
          <p:nvPr>
            <p:ph type="body" sz="quarter" idx="56" hasCustomPrompt="1"/>
          </p:nvPr>
        </p:nvSpPr>
        <p:spPr>
          <a:xfrm>
            <a:off x="9622893" y="979663"/>
            <a:ext cx="1692000" cy="236683"/>
          </a:xfrm>
        </p:spPr>
        <p:txBody>
          <a:bodyPr anchor="b"/>
          <a:lstStyle>
            <a:lvl1pPr marL="0" indent="0">
              <a:lnSpc>
                <a:spcPct val="80000"/>
              </a:lnSpc>
              <a:spcBef>
                <a:spcPts val="0"/>
              </a:spcBef>
              <a:spcAft>
                <a:spcPts val="0"/>
              </a:spcAft>
              <a:buNone/>
              <a:defRPr sz="1200">
                <a:solidFill>
                  <a:schemeClr val="bg2"/>
                </a:solidFill>
              </a:defRPr>
            </a:lvl1pPr>
          </a:lstStyle>
          <a:p>
            <a:pPr lvl="0"/>
            <a:r>
              <a:rPr lang="sv-SE"/>
              <a:t>Name</a:t>
            </a:r>
            <a:endParaRPr lang="sv-SE" dirty="0"/>
          </a:p>
        </p:txBody>
      </p:sp>
      <p:sp>
        <p:nvSpPr>
          <p:cNvPr id="88" name="Text Placeholder 10"/>
          <p:cNvSpPr>
            <a:spLocks noGrp="1"/>
          </p:cNvSpPr>
          <p:nvPr>
            <p:ph type="body" sz="quarter" idx="57"/>
          </p:nvPr>
        </p:nvSpPr>
        <p:spPr>
          <a:xfrm>
            <a:off x="8027074"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663642660"/>
      </p:ext>
    </p:extLst>
  </p:cSld>
  <p:clrMapOvr>
    <a:masterClrMapping/>
  </p:clrMapOvr>
  <p:extLst mod="1">
    <p:ext uri="{DCECCB84-F9BA-43D5-87BE-67443E8EF086}">
      <p15:sldGuideLst xmlns:p15="http://schemas.microsoft.com/office/powerpoint/2012/main">
        <p15:guide id="1" orient="horz" pos="1162" userDrawn="1">
          <p15:clr>
            <a:srgbClr val="FBAE40"/>
          </p15:clr>
        </p15:guide>
        <p15:guide id="2" orient="horz" pos="15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End slide">
    <p:bg>
      <p:bgPr>
        <a:solidFill>
          <a:schemeClr val="tx2"/>
        </a:solidFill>
        <a:effectLst/>
      </p:bgPr>
    </p:bg>
    <p:spTree>
      <p:nvGrpSpPr>
        <p:cNvPr id="1" name=""/>
        <p:cNvGrpSpPr/>
        <p:nvPr/>
      </p:nvGrpSpPr>
      <p:grpSpPr>
        <a:xfrm>
          <a:off x="0" y="0"/>
          <a:ext cx="0" cy="0"/>
          <a:chOff x="0" y="0"/>
          <a:chExt cx="0" cy="0"/>
        </a:xfrm>
      </p:grpSpPr>
      <p:sp>
        <p:nvSpPr>
          <p:cNvPr id="16" name="CitiesSv"/>
          <p:cNvSpPr txBox="1"/>
          <p:nvPr userDrawn="1"/>
        </p:nvSpPr>
        <p:spPr>
          <a:xfrm>
            <a:off x="3023392" y="6030001"/>
            <a:ext cx="6145216" cy="123111"/>
          </a:xfrm>
          <a:prstGeom prst="rect">
            <a:avLst/>
          </a:prstGeom>
          <a:noFill/>
        </p:spPr>
        <p:txBody>
          <a:bodyPr wrap="square" lIns="0" tIns="0" rIns="0" bIns="0" rtlCol="0">
            <a:spAutoFit/>
          </a:bodyPr>
          <a:lstStyle/>
          <a:p>
            <a:pPr algn="ctr">
              <a:lnSpc>
                <a:spcPct val="80000"/>
              </a:lnSpc>
              <a:spcBef>
                <a:spcPts val="1200"/>
              </a:spcBef>
            </a:pPr>
            <a:r>
              <a:rPr lang="sv-SE" sz="1000" b="0" i="0" cap="all" spc="50">
                <a:solidFill>
                  <a:schemeClr val="bg1"/>
                </a:solidFill>
                <a:latin typeface="+mn-lt"/>
                <a:cs typeface="Arial" panose="020B0604020202020204" pitchFamily="34" charset="0"/>
              </a:rPr>
              <a:t>Stockholm</a:t>
            </a:r>
            <a:r>
              <a:rPr lang="sv-SE" sz="1000" b="0" i="0" cap="all" spc="50" baseline="0">
                <a:solidFill>
                  <a:schemeClr val="bg1"/>
                </a:solidFill>
                <a:latin typeface="+mn-lt"/>
                <a:cs typeface="Arial" panose="020B0604020202020204" pitchFamily="34" charset="0"/>
              </a:rPr>
              <a:t>  Göteborg  Malmö  Helsingborg  Bryssel</a:t>
            </a:r>
            <a:endParaRPr lang="sv-SE" sz="1000" b="0" i="0" cap="all" spc="50" dirty="0">
              <a:solidFill>
                <a:schemeClr val="bg1"/>
              </a:solidFill>
              <a:latin typeface="+mn-lt"/>
              <a:cs typeface="Arial" panose="020B0604020202020204" pitchFamily="34" charset="0"/>
            </a:endParaRPr>
          </a:p>
        </p:txBody>
      </p:sp>
      <p:sp>
        <p:nvSpPr>
          <p:cNvPr id="7" name="CitiesEng" hidden="1"/>
          <p:cNvSpPr txBox="1"/>
          <p:nvPr userDrawn="1"/>
        </p:nvSpPr>
        <p:spPr>
          <a:xfrm>
            <a:off x="3401467" y="6038379"/>
            <a:ext cx="5389067" cy="123111"/>
          </a:xfrm>
          <a:prstGeom prst="rect">
            <a:avLst/>
          </a:prstGeom>
          <a:noFill/>
        </p:spPr>
        <p:txBody>
          <a:bodyPr wrap="square" lIns="0" tIns="0" rIns="0" bIns="0" rtlCol="0">
            <a:spAutoFit/>
          </a:bodyPr>
          <a:lstStyle/>
          <a:p>
            <a:pPr algn="ctr">
              <a:lnSpc>
                <a:spcPct val="80000"/>
              </a:lnSpc>
              <a:spcBef>
                <a:spcPts val="1052"/>
              </a:spcBef>
            </a:pPr>
            <a:r>
              <a:rPr lang="sv-SE" sz="1000" b="0" i="0" cap="all" spc="44">
                <a:solidFill>
                  <a:schemeClr val="bg1"/>
                </a:solidFill>
                <a:latin typeface="+mn-lt"/>
                <a:cs typeface="Arial" panose="020B0604020202020204" pitchFamily="34" charset="0"/>
              </a:rPr>
              <a:t>Stockholm</a:t>
            </a:r>
            <a:r>
              <a:rPr lang="sv-SE" sz="1000" b="0" i="0" cap="all" spc="44" baseline="0">
                <a:solidFill>
                  <a:schemeClr val="bg1"/>
                </a:solidFill>
                <a:latin typeface="+mn-lt"/>
                <a:cs typeface="Arial" panose="020B0604020202020204" pitchFamily="34" charset="0"/>
              </a:rPr>
              <a:t>  Gothenburg  Malmö  Helsingborg Brussels</a:t>
            </a:r>
            <a:endParaRPr lang="sv-SE" sz="1000" b="0" i="0" cap="all" spc="44" dirty="0">
              <a:solidFill>
                <a:schemeClr val="bg1"/>
              </a:solidFill>
              <a:latin typeface="+mn-lt"/>
              <a:cs typeface="Arial" panose="020B0604020202020204" pitchFamily="34" charset="0"/>
            </a:endParaRPr>
          </a:p>
        </p:txBody>
      </p:sp>
      <p:sp>
        <p:nvSpPr>
          <p:cNvPr id="11" name="Graphic 9">
            <a:extLst>
              <a:ext uri="{FF2B5EF4-FFF2-40B4-BE49-F238E27FC236}">
                <a16:creationId xmlns:a16="http://schemas.microsoft.com/office/drawing/2014/main" id="{23005955-6271-4CEC-8405-E99DEC051606}"/>
              </a:ext>
            </a:extLst>
          </p:cNvPr>
          <p:cNvSpPr/>
          <p:nvPr userDrawn="1"/>
        </p:nvSpPr>
        <p:spPr>
          <a:xfrm>
            <a:off x="3993170" y="981073"/>
            <a:ext cx="4203579" cy="4300903"/>
          </a:xfrm>
          <a:custGeom>
            <a:avLst/>
            <a:gdLst>
              <a:gd name="connsiteX0" fmla="*/ 2751178 w 6698900"/>
              <a:gd name="connsiteY0" fmla="*/ 6424639 h 6853997"/>
              <a:gd name="connsiteX1" fmla="*/ 2550487 w 6698900"/>
              <a:gd name="connsiteY1" fmla="*/ 6850522 h 6853997"/>
              <a:gd name="connsiteX2" fmla="*/ 2469699 w 6698900"/>
              <a:gd name="connsiteY2" fmla="*/ 6850522 h 6853997"/>
              <a:gd name="connsiteX3" fmla="*/ 2267576 w 6698900"/>
              <a:gd name="connsiteY3" fmla="*/ 6424639 h 6853997"/>
              <a:gd name="connsiteX4" fmla="*/ 2334775 w 6698900"/>
              <a:gd name="connsiteY4" fmla="*/ 6424639 h 6853997"/>
              <a:gd name="connsiteX5" fmla="*/ 2508996 w 6698900"/>
              <a:gd name="connsiteY5" fmla="*/ 6804249 h 6853997"/>
              <a:gd name="connsiteX6" fmla="*/ 2511232 w 6698900"/>
              <a:gd name="connsiteY6" fmla="*/ 6804249 h 6853997"/>
              <a:gd name="connsiteX7" fmla="*/ 2683980 w 6698900"/>
              <a:gd name="connsiteY7" fmla="*/ 6424639 h 6853997"/>
              <a:gd name="connsiteX8" fmla="*/ 2751161 w 6698900"/>
              <a:gd name="connsiteY8" fmla="*/ 6424639 h 6853997"/>
              <a:gd name="connsiteX9" fmla="*/ 2806553 w 6698900"/>
              <a:gd name="connsiteY9" fmla="*/ 6850522 h 6853997"/>
              <a:gd name="connsiteX10" fmla="*/ 2869355 w 6698900"/>
              <a:gd name="connsiteY10" fmla="*/ 6850522 h 6853997"/>
              <a:gd name="connsiteX11" fmla="*/ 2869355 w 6698900"/>
              <a:gd name="connsiteY11" fmla="*/ 6424631 h 6853997"/>
              <a:gd name="connsiteX12" fmla="*/ 2806553 w 6698900"/>
              <a:gd name="connsiteY12" fmla="*/ 6424631 h 6853997"/>
              <a:gd name="connsiteX13" fmla="*/ 3438243 w 6698900"/>
              <a:gd name="connsiteY13" fmla="*/ 6850522 h 6853997"/>
              <a:gd name="connsiteX14" fmla="*/ 3438243 w 6698900"/>
              <a:gd name="connsiteY14" fmla="*/ 6424639 h 6853997"/>
              <a:gd name="connsiteX15" fmla="*/ 3375490 w 6698900"/>
              <a:gd name="connsiteY15" fmla="*/ 6424639 h 6853997"/>
              <a:gd name="connsiteX16" fmla="*/ 3375490 w 6698900"/>
              <a:gd name="connsiteY16" fmla="*/ 6804249 h 6853997"/>
              <a:gd name="connsiteX17" fmla="*/ 3374000 w 6698900"/>
              <a:gd name="connsiteY17" fmla="*/ 6804249 h 6853997"/>
              <a:gd name="connsiteX18" fmla="*/ 3056221 w 6698900"/>
              <a:gd name="connsiteY18" fmla="*/ 6424639 h 6853997"/>
              <a:gd name="connsiteX19" fmla="*/ 2960586 w 6698900"/>
              <a:gd name="connsiteY19" fmla="*/ 6424639 h 6853997"/>
              <a:gd name="connsiteX20" fmla="*/ 2960586 w 6698900"/>
              <a:gd name="connsiteY20" fmla="*/ 6850522 h 6853997"/>
              <a:gd name="connsiteX21" fmla="*/ 3023329 w 6698900"/>
              <a:gd name="connsiteY21" fmla="*/ 6850522 h 6853997"/>
              <a:gd name="connsiteX22" fmla="*/ 3023329 w 6698900"/>
              <a:gd name="connsiteY22" fmla="*/ 6473793 h 6853997"/>
              <a:gd name="connsiteX23" fmla="*/ 3024811 w 6698900"/>
              <a:gd name="connsiteY23" fmla="*/ 6473793 h 6853997"/>
              <a:gd name="connsiteX24" fmla="*/ 3343219 w 6698900"/>
              <a:gd name="connsiteY24" fmla="*/ 6850530 h 6853997"/>
              <a:gd name="connsiteX25" fmla="*/ 3438259 w 6698900"/>
              <a:gd name="connsiteY25" fmla="*/ 6850530 h 6853997"/>
              <a:gd name="connsiteX26" fmla="*/ 4138244 w 6698900"/>
              <a:gd name="connsiteY26" fmla="*/ 6610492 h 6853997"/>
              <a:gd name="connsiteX27" fmla="*/ 4138244 w 6698900"/>
              <a:gd name="connsiteY27" fmla="*/ 6473466 h 6853997"/>
              <a:gd name="connsiteX28" fmla="*/ 4431321 w 6698900"/>
              <a:gd name="connsiteY28" fmla="*/ 6473466 h 6853997"/>
              <a:gd name="connsiteX29" fmla="*/ 4431321 w 6698900"/>
              <a:gd name="connsiteY29" fmla="*/ 6424639 h 6853997"/>
              <a:gd name="connsiteX30" fmla="*/ 4075442 w 6698900"/>
              <a:gd name="connsiteY30" fmla="*/ 6424639 h 6853997"/>
              <a:gd name="connsiteX31" fmla="*/ 4075442 w 6698900"/>
              <a:gd name="connsiteY31" fmla="*/ 6850522 h 6853997"/>
              <a:gd name="connsiteX32" fmla="*/ 4431321 w 6698900"/>
              <a:gd name="connsiteY32" fmla="*/ 6850522 h 6853997"/>
              <a:gd name="connsiteX33" fmla="*/ 4431321 w 6698900"/>
              <a:gd name="connsiteY33" fmla="*/ 6801720 h 6853997"/>
              <a:gd name="connsiteX34" fmla="*/ 4138244 w 6698900"/>
              <a:gd name="connsiteY34" fmla="*/ 6801720 h 6853997"/>
              <a:gd name="connsiteX35" fmla="*/ 4138244 w 6698900"/>
              <a:gd name="connsiteY35" fmla="*/ 6653365 h 6853997"/>
              <a:gd name="connsiteX36" fmla="*/ 4418761 w 6698900"/>
              <a:gd name="connsiteY36" fmla="*/ 6653365 h 6853997"/>
              <a:gd name="connsiteX37" fmla="*/ 4418761 w 6698900"/>
              <a:gd name="connsiteY37" fmla="*/ 6610492 h 6853997"/>
              <a:gd name="connsiteX38" fmla="*/ 4138244 w 6698900"/>
              <a:gd name="connsiteY38" fmla="*/ 6610492 h 6853997"/>
              <a:gd name="connsiteX39" fmla="*/ 3985199 w 6698900"/>
              <a:gd name="connsiteY39" fmla="*/ 6637581 h 6853997"/>
              <a:gd name="connsiteX40" fmla="*/ 3745965 w 6698900"/>
              <a:gd name="connsiteY40" fmla="*/ 6637581 h 6853997"/>
              <a:gd name="connsiteX41" fmla="*/ 3745965 w 6698900"/>
              <a:gd name="connsiteY41" fmla="*/ 6686424 h 6853997"/>
              <a:gd name="connsiteX42" fmla="*/ 3922406 w 6698900"/>
              <a:gd name="connsiteY42" fmla="*/ 6686424 h 6853997"/>
              <a:gd name="connsiteX43" fmla="*/ 3922406 w 6698900"/>
              <a:gd name="connsiteY43" fmla="*/ 6732973 h 6853997"/>
              <a:gd name="connsiteX44" fmla="*/ 3788779 w 6698900"/>
              <a:gd name="connsiteY44" fmla="*/ 6808252 h 6853997"/>
              <a:gd name="connsiteX45" fmla="*/ 3729745 w 6698900"/>
              <a:gd name="connsiteY45" fmla="*/ 6808252 h 6853997"/>
              <a:gd name="connsiteX46" fmla="*/ 3590910 w 6698900"/>
              <a:gd name="connsiteY46" fmla="*/ 6711955 h 6853997"/>
              <a:gd name="connsiteX47" fmla="*/ 3590910 w 6698900"/>
              <a:gd name="connsiteY47" fmla="*/ 6575113 h 6853997"/>
              <a:gd name="connsiteX48" fmla="*/ 3728238 w 6698900"/>
              <a:gd name="connsiteY48" fmla="*/ 6466968 h 6853997"/>
              <a:gd name="connsiteX49" fmla="*/ 3805719 w 6698900"/>
              <a:gd name="connsiteY49" fmla="*/ 6466968 h 6853997"/>
              <a:gd name="connsiteX50" fmla="*/ 3920865 w 6698900"/>
              <a:gd name="connsiteY50" fmla="*/ 6524587 h 6853997"/>
              <a:gd name="connsiteX51" fmla="*/ 3920865 w 6698900"/>
              <a:gd name="connsiteY51" fmla="*/ 6549021 h 6853997"/>
              <a:gd name="connsiteX52" fmla="*/ 3983608 w 6698900"/>
              <a:gd name="connsiteY52" fmla="*/ 6549021 h 6853997"/>
              <a:gd name="connsiteX53" fmla="*/ 3983608 w 6698900"/>
              <a:gd name="connsiteY53" fmla="*/ 6516079 h 6853997"/>
              <a:gd name="connsiteX54" fmla="*/ 3835965 w 6698900"/>
              <a:gd name="connsiteY54" fmla="*/ 6421240 h 6853997"/>
              <a:gd name="connsiteX55" fmla="*/ 3690607 w 6698900"/>
              <a:gd name="connsiteY55" fmla="*/ 6421240 h 6853997"/>
              <a:gd name="connsiteX56" fmla="*/ 3528159 w 6698900"/>
              <a:gd name="connsiteY56" fmla="*/ 6569452 h 6853997"/>
              <a:gd name="connsiteX57" fmla="*/ 3528159 w 6698900"/>
              <a:gd name="connsiteY57" fmla="*/ 6701203 h 6853997"/>
              <a:gd name="connsiteX58" fmla="*/ 3740756 w 6698900"/>
              <a:gd name="connsiteY58" fmla="*/ 6853997 h 6853997"/>
              <a:gd name="connsiteX59" fmla="*/ 3801289 w 6698900"/>
              <a:gd name="connsiteY59" fmla="*/ 6853997 h 6853997"/>
              <a:gd name="connsiteX60" fmla="*/ 3985158 w 6698900"/>
              <a:gd name="connsiteY60" fmla="*/ 6730168 h 6853997"/>
              <a:gd name="connsiteX61" fmla="*/ 3985158 w 6698900"/>
              <a:gd name="connsiteY61" fmla="*/ 6637581 h 6853997"/>
              <a:gd name="connsiteX62" fmla="*/ 5770063 w 6698900"/>
              <a:gd name="connsiteY62" fmla="*/ -1 h 6853997"/>
              <a:gd name="connsiteX63" fmla="*/ 3349449 w 6698900"/>
              <a:gd name="connsiteY63" fmla="*/ 5044598 h 6853997"/>
              <a:gd name="connsiteX64" fmla="*/ 928834 w 6698900"/>
              <a:gd name="connsiteY64" fmla="*/ -1 h 6853997"/>
              <a:gd name="connsiteX65" fmla="*/ -2 w 6698900"/>
              <a:gd name="connsiteY65" fmla="*/ -1 h 6853997"/>
              <a:gd name="connsiteX66" fmla="*/ 2877176 w 6698900"/>
              <a:gd name="connsiteY66" fmla="*/ 5995977 h 6853997"/>
              <a:gd name="connsiteX67" fmla="*/ 3821805 w 6698900"/>
              <a:gd name="connsiteY67" fmla="*/ 5995977 h 6853997"/>
              <a:gd name="connsiteX68" fmla="*/ 6698899 w 6698900"/>
              <a:gd name="connsiteY68" fmla="*/ -1 h 685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698900" h="6853997">
                <a:moveTo>
                  <a:pt x="2751178" y="6424639"/>
                </a:moveTo>
                <a:lnTo>
                  <a:pt x="2550487" y="6850522"/>
                </a:lnTo>
                <a:lnTo>
                  <a:pt x="2469699" y="6850522"/>
                </a:lnTo>
                <a:lnTo>
                  <a:pt x="2267576" y="6424639"/>
                </a:lnTo>
                <a:lnTo>
                  <a:pt x="2334775" y="6424639"/>
                </a:lnTo>
                <a:lnTo>
                  <a:pt x="2508996" y="6804249"/>
                </a:lnTo>
                <a:lnTo>
                  <a:pt x="2511232" y="6804249"/>
                </a:lnTo>
                <a:lnTo>
                  <a:pt x="2683980" y="6424639"/>
                </a:lnTo>
                <a:lnTo>
                  <a:pt x="2751161" y="6424639"/>
                </a:lnTo>
                <a:moveTo>
                  <a:pt x="2806553" y="6850522"/>
                </a:moveTo>
                <a:lnTo>
                  <a:pt x="2869355" y="6850522"/>
                </a:lnTo>
                <a:lnTo>
                  <a:pt x="2869355" y="6424631"/>
                </a:lnTo>
                <a:lnTo>
                  <a:pt x="2806553" y="6424631"/>
                </a:lnTo>
                <a:close/>
                <a:moveTo>
                  <a:pt x="3438243" y="6850522"/>
                </a:moveTo>
                <a:lnTo>
                  <a:pt x="3438243" y="6424639"/>
                </a:lnTo>
                <a:lnTo>
                  <a:pt x="3375490" y="6424639"/>
                </a:lnTo>
                <a:lnTo>
                  <a:pt x="3375490" y="6804249"/>
                </a:lnTo>
                <a:lnTo>
                  <a:pt x="3374000" y="6804249"/>
                </a:lnTo>
                <a:lnTo>
                  <a:pt x="3056221" y="6424639"/>
                </a:lnTo>
                <a:lnTo>
                  <a:pt x="2960586" y="6424639"/>
                </a:lnTo>
                <a:lnTo>
                  <a:pt x="2960586" y="6850522"/>
                </a:lnTo>
                <a:lnTo>
                  <a:pt x="3023329" y="6850522"/>
                </a:lnTo>
                <a:lnTo>
                  <a:pt x="3023329" y="6473793"/>
                </a:lnTo>
                <a:lnTo>
                  <a:pt x="3024811" y="6473793"/>
                </a:lnTo>
                <a:lnTo>
                  <a:pt x="3343219" y="6850530"/>
                </a:lnTo>
                <a:lnTo>
                  <a:pt x="3438259" y="6850530"/>
                </a:lnTo>
                <a:moveTo>
                  <a:pt x="4138244" y="6610492"/>
                </a:moveTo>
                <a:lnTo>
                  <a:pt x="4138244" y="6473466"/>
                </a:lnTo>
                <a:lnTo>
                  <a:pt x="4431321" y="6473466"/>
                </a:lnTo>
                <a:lnTo>
                  <a:pt x="4431321" y="6424639"/>
                </a:lnTo>
                <a:lnTo>
                  <a:pt x="4075442" y="6424639"/>
                </a:lnTo>
                <a:lnTo>
                  <a:pt x="4075442" y="6850522"/>
                </a:lnTo>
                <a:lnTo>
                  <a:pt x="4431321" y="6850522"/>
                </a:lnTo>
                <a:lnTo>
                  <a:pt x="4431321" y="6801720"/>
                </a:lnTo>
                <a:lnTo>
                  <a:pt x="4138244" y="6801720"/>
                </a:lnTo>
                <a:lnTo>
                  <a:pt x="4138244" y="6653365"/>
                </a:lnTo>
                <a:lnTo>
                  <a:pt x="4418761" y="6653365"/>
                </a:lnTo>
                <a:lnTo>
                  <a:pt x="4418761" y="6610492"/>
                </a:lnTo>
                <a:lnTo>
                  <a:pt x="4138244" y="6610492"/>
                </a:lnTo>
                <a:moveTo>
                  <a:pt x="3985199" y="6637581"/>
                </a:moveTo>
                <a:lnTo>
                  <a:pt x="3745965" y="6637581"/>
                </a:lnTo>
                <a:lnTo>
                  <a:pt x="3745965" y="6686424"/>
                </a:lnTo>
                <a:lnTo>
                  <a:pt x="3922406" y="6686424"/>
                </a:lnTo>
                <a:lnTo>
                  <a:pt x="3922406" y="6732973"/>
                </a:lnTo>
                <a:cubicBezTo>
                  <a:pt x="3922406" y="6793531"/>
                  <a:pt x="3898784" y="6808252"/>
                  <a:pt x="3788779" y="6808252"/>
                </a:cubicBezTo>
                <a:lnTo>
                  <a:pt x="3729745" y="6808252"/>
                </a:lnTo>
                <a:cubicBezTo>
                  <a:pt x="3626331" y="6808252"/>
                  <a:pt x="3590910" y="6784714"/>
                  <a:pt x="3590910" y="6711955"/>
                </a:cubicBezTo>
                <a:lnTo>
                  <a:pt x="3590910" y="6575113"/>
                </a:lnTo>
                <a:cubicBezTo>
                  <a:pt x="3590910" y="6490213"/>
                  <a:pt x="3608638" y="6466968"/>
                  <a:pt x="3728238" y="6466968"/>
                </a:cubicBezTo>
                <a:lnTo>
                  <a:pt x="3805719" y="6466968"/>
                </a:lnTo>
                <a:cubicBezTo>
                  <a:pt x="3895761" y="6466968"/>
                  <a:pt x="3920865" y="6483598"/>
                  <a:pt x="3920865" y="6524587"/>
                </a:cubicBezTo>
                <a:lnTo>
                  <a:pt x="3920865" y="6549021"/>
                </a:lnTo>
                <a:lnTo>
                  <a:pt x="3983608" y="6549021"/>
                </a:lnTo>
                <a:lnTo>
                  <a:pt x="3983608" y="6516079"/>
                </a:lnTo>
                <a:cubicBezTo>
                  <a:pt x="3983608" y="6447348"/>
                  <a:pt x="3919416" y="6421240"/>
                  <a:pt x="3835965" y="6421240"/>
                </a:cubicBezTo>
                <a:lnTo>
                  <a:pt x="3690607" y="6421240"/>
                </a:lnTo>
                <a:cubicBezTo>
                  <a:pt x="3596044" y="6421240"/>
                  <a:pt x="3528159" y="6454139"/>
                  <a:pt x="3528159" y="6569452"/>
                </a:cubicBezTo>
                <a:lnTo>
                  <a:pt x="3528159" y="6701203"/>
                </a:lnTo>
                <a:cubicBezTo>
                  <a:pt x="3528159" y="6832954"/>
                  <a:pt x="3593079" y="6853997"/>
                  <a:pt x="3740756" y="6853997"/>
                </a:cubicBezTo>
                <a:lnTo>
                  <a:pt x="3801289" y="6853997"/>
                </a:lnTo>
                <a:cubicBezTo>
                  <a:pt x="3926785" y="6853997"/>
                  <a:pt x="3985158" y="6830132"/>
                  <a:pt x="3985158" y="6730168"/>
                </a:cubicBezTo>
                <a:lnTo>
                  <a:pt x="3985158" y="6637581"/>
                </a:lnTo>
                <a:moveTo>
                  <a:pt x="5770063" y="-1"/>
                </a:moveTo>
                <a:lnTo>
                  <a:pt x="3349449" y="5044598"/>
                </a:lnTo>
                <a:lnTo>
                  <a:pt x="928834" y="-1"/>
                </a:lnTo>
                <a:lnTo>
                  <a:pt x="-2" y="-1"/>
                </a:lnTo>
                <a:lnTo>
                  <a:pt x="2877176" y="5995977"/>
                </a:lnTo>
                <a:lnTo>
                  <a:pt x="3821805" y="5995977"/>
                </a:lnTo>
                <a:lnTo>
                  <a:pt x="6698899" y="-1"/>
                </a:lnTo>
                <a:close/>
              </a:path>
            </a:pathLst>
          </a:custGeom>
          <a:solidFill>
            <a:schemeClr val="bg1"/>
          </a:solidFill>
          <a:ln w="8370" cap="flat">
            <a:noFill/>
            <a:prstDash val="solid"/>
            <a:miter/>
          </a:ln>
        </p:spPr>
        <p:txBody>
          <a:bodyPr rtlCol="0" anchor="ctr"/>
          <a:lstStyle/>
          <a:p>
            <a:endParaRPr lang="sv-SE" dirty="0"/>
          </a:p>
        </p:txBody>
      </p:sp>
    </p:spTree>
    <p:extLst>
      <p:ext uri="{BB962C8B-B14F-4D97-AF65-F5344CB8AC3E}">
        <p14:creationId xmlns:p14="http://schemas.microsoft.com/office/powerpoint/2010/main" val="300976266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sv-SE"/>
              <a:t/>
            </a:r>
            <a:endParaRPr lang="sv-SE" dirty="0"/>
          </a:p>
        </p:txBody>
      </p:sp>
      <p:sp>
        <p:nvSpPr>
          <p:cNvPr id="3" name="Footer Placeholder 2"/>
          <p:cNvSpPr>
            <a:spLocks noGrp="1"/>
          </p:cNvSpPr>
          <p:nvPr>
            <p:ph type="ftr" sz="quarter" idx="15"/>
          </p:nvPr>
        </p:nvSpPr>
        <p:spPr/>
        <p:txBody>
          <a:bodyPr/>
          <a:lstStyle/>
          <a:p>
            <a:r>
              <a:rPr lang="sv-SE"/>
              <a:t/>
            </a:r>
            <a:endParaRPr lang="sv-SE" dirty="0"/>
          </a:p>
        </p:txBody>
      </p:sp>
      <p:sp>
        <p:nvSpPr>
          <p:cNvPr id="6" name="Slide Number Placeholder 5"/>
          <p:cNvSpPr>
            <a:spLocks noGrp="1"/>
          </p:cNvSpPr>
          <p:nvPr>
            <p:ph type="sldNum" sz="quarter" idx="16"/>
          </p:nvPr>
        </p:nvSpPr>
        <p:spPr/>
        <p:txBody>
          <a:body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p>
            <a:r>
              <a:rPr lang="sv-SE"/>
              <a:t>Click to add title</a:t>
            </a:r>
            <a:endParaRPr lang="sv-SE" dirty="0"/>
          </a:p>
        </p:txBody>
      </p:sp>
      <p:sp>
        <p:nvSpPr>
          <p:cNvPr id="8"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2"/>
              </a:buClr>
              <a:buFont typeface="+mj-lt"/>
              <a:buAutoNum type="romanUcPeriod"/>
              <a:defRPr sz="1600">
                <a:solidFill>
                  <a:schemeClr val="bg2"/>
                </a:solidFill>
              </a:defRPr>
            </a:lvl1pPr>
            <a:lvl2pPr marL="808038" indent="-360363">
              <a:buFont typeface="+mj-lt"/>
              <a:buAutoNum type="romanUcPeriod"/>
              <a:defRPr/>
            </a:lvl2pPr>
            <a:lvl3pPr marL="1254125" indent="-271463">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sv-SE"/>
              <a:t>Click to edit Chapter name</a:t>
            </a:r>
          </a:p>
          <a:p>
            <a:pPr lvl="1"/>
            <a:r>
              <a:rPr lang="sv-SE"/>
              <a:t>Level 2</a:t>
            </a:r>
          </a:p>
          <a:p>
            <a:pPr lvl="2"/>
            <a:r>
              <a:rPr lang="sv-SE"/>
              <a:t>Level 3</a:t>
            </a:r>
            <a:endParaRPr lang="sv-SE" dirty="0"/>
          </a:p>
        </p:txBody>
      </p:sp>
    </p:spTree>
    <p:extLst>
      <p:ext uri="{BB962C8B-B14F-4D97-AF65-F5344CB8AC3E}">
        <p14:creationId xmlns:p14="http://schemas.microsoft.com/office/powerpoint/2010/main" val="401149092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bg>
      <p:bgPr>
        <a:solidFill>
          <a:schemeClr val="bg1"/>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chemeClr val="bg2"/>
                </a:solidFill>
                <a:latin typeface="+mj-lt"/>
              </a:defRPr>
            </a:lvl1pPr>
          </a:lstStyle>
          <a:p>
            <a:pPr lvl="0"/>
            <a:r>
              <a:rPr lang="sv-SE"/>
              <a:t>Subtitle</a:t>
            </a:r>
            <a:endParaRPr lang="sv-SE" dirty="0"/>
          </a:p>
        </p:txBody>
      </p:sp>
      <p:sp>
        <p:nvSpPr>
          <p:cNvPr id="5" name="Content Placeholder 4"/>
          <p:cNvSpPr>
            <a:spLocks noGrp="1"/>
          </p:cNvSpPr>
          <p:nvPr>
            <p:ph sz="quarter" idx="13" hasCustomPrompt="1"/>
          </p:nvPr>
        </p:nvSpPr>
        <p:spPr>
          <a:xfrm>
            <a:off x="1631950" y="2349500"/>
            <a:ext cx="8928100" cy="35274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baseline="0"/>
            </a:lvl6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Date Placeholder 1"/>
          <p:cNvSpPr>
            <a:spLocks noGrp="1"/>
          </p:cNvSpPr>
          <p:nvPr>
            <p:ph type="dt" sz="half" idx="15"/>
          </p:nvPr>
        </p:nvSpPr>
        <p:spPr/>
        <p:txBody>
          <a:bodyPr/>
          <a:lstStyle/>
          <a:p>
            <a:r>
              <a:rPr lang="sv-SE"/>
              <a:t/>
            </a:r>
            <a:endParaRPr lang="sv-SE" dirty="0"/>
          </a:p>
        </p:txBody>
      </p:sp>
      <p:sp>
        <p:nvSpPr>
          <p:cNvPr id="3" name="Footer Placeholder 2"/>
          <p:cNvSpPr>
            <a:spLocks noGrp="1"/>
          </p:cNvSpPr>
          <p:nvPr>
            <p:ph type="ftr" sz="quarter" idx="16"/>
          </p:nvPr>
        </p:nvSpPr>
        <p:spPr/>
        <p:txBody>
          <a:bodyPr/>
          <a:lstStyle/>
          <a:p>
            <a:r>
              <a:rPr lang="sv-SE"/>
              <a:t/>
            </a:r>
            <a:endParaRPr lang="sv-SE" dirty="0"/>
          </a:p>
        </p:txBody>
      </p:sp>
      <p:sp>
        <p:nvSpPr>
          <p:cNvPr id="6" name="Slide Number Placeholder 5"/>
          <p:cNvSpPr>
            <a:spLocks noGrp="1"/>
          </p:cNvSpPr>
          <p:nvPr>
            <p:ph type="sldNum" sz="quarter" idx="17"/>
          </p:nvPr>
        </p:nvSpPr>
        <p:spPr/>
        <p:txBody>
          <a:body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Tree>
    <p:extLst>
      <p:ext uri="{BB962C8B-B14F-4D97-AF65-F5344CB8AC3E}">
        <p14:creationId xmlns:p14="http://schemas.microsoft.com/office/powerpoint/2010/main" val="206959753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chemeClr val="bg2"/>
                </a:solidFill>
                <a:latin typeface="+mj-lt"/>
              </a:defRPr>
            </a:lvl1pPr>
          </a:lstStyle>
          <a:p>
            <a:pPr lvl="0"/>
            <a:r>
              <a:rPr lang="sv-SE"/>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chemeClr val="bg2"/>
                </a:solidFill>
              </a:defRPr>
            </a:lvl1pPr>
          </a:lstStyle>
          <a:p>
            <a:pPr lvl="0"/>
            <a:r>
              <a:rPr lang="sv-SE"/>
              <a:t>Click to add 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chemeClr val="bg2"/>
                </a:solidFill>
              </a:defRPr>
            </a:lvl1pPr>
          </a:lstStyle>
          <a:p>
            <a:pPr lvl="0"/>
            <a:r>
              <a:rPr lang="sv-SE"/>
              <a:t>Click to add 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Title 1"/>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4" name="Date Placeholder 3"/>
          <p:cNvSpPr>
            <a:spLocks noGrp="1"/>
          </p:cNvSpPr>
          <p:nvPr>
            <p:ph type="dt" sz="half" idx="18"/>
          </p:nvPr>
        </p:nvSpPr>
        <p:spPr/>
        <p:txBody>
          <a:bodyPr/>
          <a:lstStyle/>
          <a:p>
            <a:r>
              <a:rPr lang="sv-SE"/>
              <a:t/>
            </a:r>
            <a:endParaRPr lang="sv-SE" dirty="0"/>
          </a:p>
        </p:txBody>
      </p:sp>
      <p:sp>
        <p:nvSpPr>
          <p:cNvPr id="6" name="Footer Placeholder 5"/>
          <p:cNvSpPr>
            <a:spLocks noGrp="1"/>
          </p:cNvSpPr>
          <p:nvPr>
            <p:ph type="ftr" sz="quarter" idx="19"/>
          </p:nvPr>
        </p:nvSpPr>
        <p:spPr/>
        <p:txBody>
          <a:bodyPr/>
          <a:lstStyle/>
          <a:p>
            <a:r>
              <a:rPr lang="sv-SE"/>
              <a:t/>
            </a:r>
            <a:endParaRPr lang="sv-SE" dirty="0"/>
          </a:p>
        </p:txBody>
      </p:sp>
      <p:sp>
        <p:nvSpPr>
          <p:cNvPr id="7" name="Slide Number Placeholder 6"/>
          <p:cNvSpPr>
            <a:spLocks noGrp="1"/>
          </p:cNvSpPr>
          <p:nvPr>
            <p:ph type="sldNum" sz="quarter" idx="20"/>
          </p:nvPr>
        </p:nvSpPr>
        <p:spPr/>
        <p:txBody>
          <a:bodyPr/>
          <a:lstStyle/>
          <a:p>
            <a:fld id="{68468C2E-472A-43C3-926E-5A5CF00B7762}" type="slidenum">
              <a:rPr lang="sv-SE" smtClean="0"/>
              <a:pPr/>
              <a:t>‹#›</a:t>
            </a:fld>
            <a:endParaRPr lang="sv-SE" dirty="0"/>
          </a:p>
        </p:txBody>
      </p:sp>
    </p:spTree>
    <p:extLst>
      <p:ext uri="{BB962C8B-B14F-4D97-AF65-F5344CB8AC3E}">
        <p14:creationId xmlns:p14="http://schemas.microsoft.com/office/powerpoint/2010/main" val="3245628274"/>
      </p:ext>
    </p:extLst>
  </p:cSld>
  <p:clrMapOvr>
    <a:masterClrMapping/>
  </p:clrMapOvr>
  <p:hf hdr="0" ftr="0"/>
  <p:extLst mod="1">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dark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a:t>Select image placeholder to add picture</a:t>
            </a:r>
            <a:endParaRPr lang="sv-SE" dirty="0"/>
          </a:p>
        </p:txBody>
      </p:sp>
      <p:sp>
        <p:nvSpPr>
          <p:cNvPr id="7" name="Title 6"/>
          <p:cNvSpPr>
            <a:spLocks noGrp="1"/>
          </p:cNvSpPr>
          <p:nvPr>
            <p:ph type="title" hasCustomPrompt="1"/>
          </p:nvPr>
        </p:nvSpPr>
        <p:spPr/>
        <p:txBody>
          <a:bodyPr/>
          <a:lstStyle>
            <a:lvl1pPr>
              <a:defRPr>
                <a:solidFill>
                  <a:srgbClr val="FFFFFF"/>
                </a:solidFill>
              </a:defRPr>
            </a:lvl1pPr>
          </a:lstStyle>
          <a:p>
            <a:r>
              <a:rPr lang="sv-SE"/>
              <a:t>Click to add title</a:t>
            </a:r>
            <a:endParaRPr lang="sv-SE" dirty="0"/>
          </a:p>
        </p:txBody>
      </p:sp>
      <p:sp>
        <p:nvSpPr>
          <p:cNvPr id="4" name="Date Placeholder 3"/>
          <p:cNvSpPr>
            <a:spLocks noGrp="1"/>
          </p:cNvSpPr>
          <p:nvPr>
            <p:ph type="dt" sz="half" idx="18"/>
          </p:nvPr>
        </p:nvSpPr>
        <p:spPr/>
        <p:txBody>
          <a:bodyPr/>
          <a:lstStyle>
            <a:lvl1pPr>
              <a:defRPr>
                <a:solidFill>
                  <a:schemeClr val="bg1"/>
                </a:solidFill>
              </a:defRPr>
            </a:lvl1pPr>
          </a:lstStyle>
          <a:p>
            <a:r>
              <a:rPr lang="sv-SE"/>
              <a:t/>
            </a:r>
            <a:endParaRPr lang="sv-SE" dirty="0"/>
          </a:p>
        </p:txBody>
      </p:sp>
      <p:sp>
        <p:nvSpPr>
          <p:cNvPr id="9" name="Footer Placeholder 8"/>
          <p:cNvSpPr>
            <a:spLocks noGrp="1"/>
          </p:cNvSpPr>
          <p:nvPr>
            <p:ph type="ftr" sz="quarter" idx="19"/>
          </p:nvPr>
        </p:nvSpPr>
        <p:spPr/>
        <p:txBody>
          <a:bodyPr/>
          <a:lstStyle>
            <a:lvl1pPr>
              <a:defRPr>
                <a:solidFill>
                  <a:schemeClr val="bg1"/>
                </a:solidFill>
              </a:defRPr>
            </a:lvl1pPr>
          </a:lstStyle>
          <a:p>
            <a:r>
              <a:rPr lang="sv-SE"/>
              <a:t/>
            </a:r>
            <a:endParaRPr lang="sv-SE" dirty="0"/>
          </a:p>
        </p:txBody>
      </p:sp>
      <p:sp>
        <p:nvSpPr>
          <p:cNvPr id="11" name="Slide Number Placeholder 10"/>
          <p:cNvSpPr>
            <a:spLocks noGrp="1"/>
          </p:cNvSpPr>
          <p:nvPr>
            <p:ph type="sldNum" sz="quarter" idx="20"/>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1"/>
              </a:buClr>
              <a:buFont typeface="+mj-lt"/>
              <a:buAutoNum type="romanUcPeriod"/>
              <a:defRPr sz="1600">
                <a:solidFill>
                  <a:schemeClr val="bg1"/>
                </a:solidFill>
              </a:defRPr>
            </a:lvl1pPr>
            <a:lvl2pPr marL="808038" indent="-360363">
              <a:buClr>
                <a:schemeClr val="bg1"/>
              </a:buClr>
              <a:buFont typeface="+mj-lt"/>
              <a:buAutoNum type="romanUcPeriod"/>
              <a:defRPr>
                <a:solidFill>
                  <a:schemeClr val="bg1"/>
                </a:solidFill>
              </a:defRPr>
            </a:lvl2pPr>
            <a:lvl3pPr marL="1254125" indent="-271463">
              <a:buClr>
                <a:schemeClr val="bg1"/>
              </a:buClr>
              <a:buFont typeface="+mj-lt"/>
              <a:buAutoNum type="romanUcPeriod"/>
              <a:defRPr>
                <a:solidFill>
                  <a:schemeClr val="bg1"/>
                </a:solidFill>
              </a:defRPr>
            </a:lvl3pPr>
            <a:lvl4pPr marL="1063512" indent="-342900">
              <a:buFont typeface="+mj-lt"/>
              <a:buAutoNum type="romanUcPeriod"/>
              <a:defRPr/>
            </a:lvl4pPr>
            <a:lvl5pPr marL="1243512" indent="-342900">
              <a:buFont typeface="+mj-lt"/>
              <a:buAutoNum type="romanUcPeriod"/>
              <a:defRPr/>
            </a:lvl5pPr>
          </a:lstStyle>
          <a:p>
            <a:pPr lvl="0"/>
            <a:r>
              <a:rPr lang="sv-SE"/>
              <a:t>Click to edit Chapter name</a:t>
            </a:r>
          </a:p>
          <a:p>
            <a:pPr lvl="1"/>
            <a:r>
              <a:rPr lang="sv-SE"/>
              <a:t>Level 2</a:t>
            </a:r>
          </a:p>
          <a:p>
            <a:pPr lvl="2"/>
            <a:r>
              <a:rPr lang="sv-SE"/>
              <a:t>Level 3</a:t>
            </a:r>
            <a:endParaRPr lang="sv-SE" dirty="0"/>
          </a:p>
        </p:txBody>
      </p:sp>
    </p:spTree>
    <p:extLst>
      <p:ext uri="{BB962C8B-B14F-4D97-AF65-F5344CB8AC3E}">
        <p14:creationId xmlns:p14="http://schemas.microsoft.com/office/powerpoint/2010/main" val="64854711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dark image)">
    <p:bg>
      <p:bgPr>
        <a:solidFill>
          <a:schemeClr val="tx2"/>
        </a:solidFill>
        <a:effectLst/>
      </p:bgPr>
    </p:bg>
    <p:spTree>
      <p:nvGrpSpPr>
        <p:cNvPr id="1" name=""/>
        <p:cNvGrpSpPr/>
        <p:nvPr/>
      </p:nvGrpSpPr>
      <p:grpSpPr>
        <a:xfrm>
          <a:off x="0" y="0"/>
          <a:ext cx="0" cy="0"/>
          <a:chOff x="0" y="0"/>
          <a:chExt cx="0" cy="0"/>
        </a:xfrm>
      </p:grpSpPr>
      <p:sp>
        <p:nvSpPr>
          <p:cNvPr id="9" name="Picture Placeholder 9"/>
          <p:cNvSpPr>
            <a:spLocks noGrp="1"/>
          </p:cNvSpPr>
          <p:nvPr>
            <p:ph type="pic" sz="quarter" idx="18"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a:t>Select image placeholder to add picture</a:t>
            </a:r>
            <a:endParaRPr lang="sv-SE" dirty="0"/>
          </a:p>
        </p:txBody>
      </p:sp>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rgbClr val="FFFFFF"/>
                </a:solidFill>
                <a:latin typeface="+mj-lt"/>
              </a:defRPr>
            </a:lvl1pPr>
          </a:lstStyle>
          <a:p>
            <a:pPr lvl="0"/>
            <a:r>
              <a:rPr lang="sv-SE"/>
              <a:t>Subtitle</a:t>
            </a:r>
            <a:endParaRPr lang="sv-SE" dirty="0"/>
          </a:p>
        </p:txBody>
      </p:sp>
      <p:sp>
        <p:nvSpPr>
          <p:cNvPr id="5" name="Content Placeholder 4"/>
          <p:cNvSpPr>
            <a:spLocks noGrp="1"/>
          </p:cNvSpPr>
          <p:nvPr>
            <p:ph sz="quarter" idx="13" hasCustomPrompt="1"/>
          </p:nvPr>
        </p:nvSpPr>
        <p:spPr>
          <a:xfrm>
            <a:off x="1631950" y="2349499"/>
            <a:ext cx="892810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lvl6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7" name="Title 6"/>
          <p:cNvSpPr>
            <a:spLocks noGrp="1"/>
          </p:cNvSpPr>
          <p:nvPr>
            <p:ph type="title" hasCustomPrompt="1"/>
          </p:nvPr>
        </p:nvSpPr>
        <p:spPr/>
        <p:txBody>
          <a:bodyPr/>
          <a:lstStyle>
            <a:lvl1pPr>
              <a:defRPr>
                <a:solidFill>
                  <a:srgbClr val="FFFFFF"/>
                </a:solidFill>
              </a:defRPr>
            </a:lvl1pPr>
          </a:lstStyle>
          <a:p>
            <a:r>
              <a:rPr lang="sv-SE"/>
              <a:t>Click to add title</a:t>
            </a:r>
            <a:endParaRPr lang="sv-SE" dirty="0"/>
          </a:p>
        </p:txBody>
      </p:sp>
      <p:sp>
        <p:nvSpPr>
          <p:cNvPr id="4" name="Date Placeholder 3"/>
          <p:cNvSpPr>
            <a:spLocks noGrp="1"/>
          </p:cNvSpPr>
          <p:nvPr>
            <p:ph type="dt" sz="half" idx="19"/>
          </p:nvPr>
        </p:nvSpPr>
        <p:spPr/>
        <p:txBody>
          <a:bodyPr/>
          <a:lstStyle>
            <a:lvl1pPr>
              <a:defRPr>
                <a:solidFill>
                  <a:schemeClr val="bg1"/>
                </a:solidFill>
              </a:defRPr>
            </a:lvl1pPr>
          </a:lstStyle>
          <a:p>
            <a:r>
              <a:rPr lang="sv-SE"/>
              <a:t/>
            </a:r>
            <a:endParaRPr lang="sv-SE" dirty="0"/>
          </a:p>
        </p:txBody>
      </p:sp>
      <p:sp>
        <p:nvSpPr>
          <p:cNvPr id="8" name="Footer Placeholder 7"/>
          <p:cNvSpPr>
            <a:spLocks noGrp="1"/>
          </p:cNvSpPr>
          <p:nvPr>
            <p:ph type="ftr" sz="quarter" idx="20"/>
          </p:nvPr>
        </p:nvSpPr>
        <p:spPr/>
        <p:txBody>
          <a:bodyPr/>
          <a:lstStyle>
            <a:lvl1pPr>
              <a:defRPr>
                <a:solidFill>
                  <a:schemeClr val="bg1"/>
                </a:solidFill>
              </a:defRPr>
            </a:lvl1pPr>
          </a:lstStyle>
          <a:p>
            <a:r>
              <a:rPr lang="sv-SE"/>
              <a:t/>
            </a:r>
            <a:endParaRPr lang="sv-SE" dirty="0"/>
          </a:p>
        </p:txBody>
      </p:sp>
      <p:sp>
        <p:nvSpPr>
          <p:cNvPr id="12" name="Slide Number Placeholder 11"/>
          <p:cNvSpPr>
            <a:spLocks noGrp="1"/>
          </p:cNvSpPr>
          <p:nvPr>
            <p:ph type="sldNum" sz="quarter" idx="21"/>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3"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559393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with two columns (dark image)">
    <p:bg>
      <p:bgPr>
        <a:solidFill>
          <a:schemeClr val="tx2"/>
        </a:solidFill>
        <a:effectLst/>
      </p:bgPr>
    </p:bg>
    <p:spTree>
      <p:nvGrpSpPr>
        <p:cNvPr id="1" name=""/>
        <p:cNvGrpSpPr/>
        <p:nvPr/>
      </p:nvGrpSpPr>
      <p:grpSpPr>
        <a:xfrm>
          <a:off x="0" y="0"/>
          <a:ext cx="0" cy="0"/>
          <a:chOff x="0" y="0"/>
          <a:chExt cx="0" cy="0"/>
        </a:xfrm>
      </p:grpSpPr>
      <p:sp>
        <p:nvSpPr>
          <p:cNvPr id="17"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a:t>Select image placeholder to add picture</a:t>
            </a:r>
            <a:endParaRPr lang="sv-SE" dirty="0"/>
          </a:p>
        </p:txBody>
      </p:sp>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rgbClr val="FFFFFF"/>
                </a:solidFill>
                <a:latin typeface="+mj-lt"/>
              </a:defRPr>
            </a:lvl1pPr>
          </a:lstStyle>
          <a:p>
            <a:pPr lvl="0"/>
            <a:r>
              <a:rPr lang="sv-SE"/>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rgbClr val="FFFFFF"/>
                </a:solidFill>
              </a:defRPr>
            </a:lvl1pPr>
          </a:lstStyle>
          <a:p>
            <a:pPr lvl="0"/>
            <a:r>
              <a:rPr lang="sv-SE"/>
              <a:t>Click to add 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buClr>
                <a:schemeClr val="bg1"/>
              </a:buClr>
              <a:defRPr sz="1600">
                <a:solidFill>
                  <a:srgbClr val="FFFFFF"/>
                </a:solidFill>
              </a:defRPr>
            </a:lvl1pPr>
            <a:lvl2pPr>
              <a:buClr>
                <a:schemeClr val="bg1"/>
              </a:buClr>
              <a:defRPr sz="1600">
                <a:solidFill>
                  <a:srgbClr val="FFFFFF"/>
                </a:solidFill>
              </a:defRPr>
            </a:lvl2pPr>
            <a:lvl3pPr>
              <a:buClr>
                <a:schemeClr val="bg1"/>
              </a:buClr>
              <a:defRPr sz="1400">
                <a:solidFill>
                  <a:srgbClr val="FFFFFF"/>
                </a:solidFill>
              </a:defRPr>
            </a:lvl3pPr>
            <a:lvl4pPr>
              <a:buClr>
                <a:schemeClr val="bg1"/>
              </a:buClr>
              <a:defRPr sz="1400">
                <a:solidFill>
                  <a:srgbClr val="FFFFFF"/>
                </a:solidFill>
              </a:defRPr>
            </a:lvl4pPr>
            <a:lvl5pPr>
              <a:buClr>
                <a:schemeClr val="bg1"/>
              </a:buClr>
              <a:defRPr sz="1400">
                <a:solidFill>
                  <a:srgbClr val="FFFFFF"/>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rgbClr val="FFFFFF"/>
                </a:solidFill>
              </a:defRPr>
            </a:lvl1pPr>
          </a:lstStyle>
          <a:p>
            <a:pPr lvl="0"/>
            <a:r>
              <a:rPr lang="sv-SE"/>
              <a:t>Click to add 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buClr>
                <a:schemeClr val="bg1"/>
              </a:buClr>
              <a:defRPr sz="1600">
                <a:solidFill>
                  <a:srgbClr val="FFFFFF"/>
                </a:solidFill>
              </a:defRPr>
            </a:lvl1pPr>
            <a:lvl2pPr>
              <a:buClr>
                <a:schemeClr val="bg1"/>
              </a:buClr>
              <a:defRPr sz="1600">
                <a:solidFill>
                  <a:srgbClr val="FFFFFF"/>
                </a:solidFill>
              </a:defRPr>
            </a:lvl2pPr>
            <a:lvl3pPr>
              <a:buClr>
                <a:schemeClr val="bg1"/>
              </a:buClr>
              <a:defRPr sz="1400">
                <a:solidFill>
                  <a:srgbClr val="FFFFFF"/>
                </a:solidFill>
              </a:defRPr>
            </a:lvl3pPr>
            <a:lvl4pPr>
              <a:buClr>
                <a:schemeClr val="bg1"/>
              </a:buClr>
              <a:defRPr sz="1400">
                <a:solidFill>
                  <a:srgbClr val="FFFFFF"/>
                </a:solidFill>
              </a:defRPr>
            </a:lvl4pPr>
            <a:lvl5pPr>
              <a:buClr>
                <a:schemeClr val="bg1"/>
              </a:buClr>
              <a:defRPr sz="1400">
                <a:solidFill>
                  <a:srgbClr val="FFFFFF"/>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Title 1"/>
          <p:cNvSpPr>
            <a:spLocks noGrp="1"/>
          </p:cNvSpPr>
          <p:nvPr>
            <p:ph type="title" hasCustomPrompt="1"/>
          </p:nvPr>
        </p:nvSpPr>
        <p:spPr/>
        <p:txBody>
          <a:bodyPr/>
          <a:lstStyle>
            <a:lvl1pPr>
              <a:defRPr>
                <a:solidFill>
                  <a:srgbClr val="FFFFFF"/>
                </a:solidFill>
              </a:defRPr>
            </a:lvl1pPr>
          </a:lstStyle>
          <a:p>
            <a:r>
              <a:rPr lang="sv-SE"/>
              <a:t>Click to add title</a:t>
            </a:r>
            <a:endParaRPr lang="sv-SE" dirty="0"/>
          </a:p>
        </p:txBody>
      </p:sp>
      <p:sp>
        <p:nvSpPr>
          <p:cNvPr id="4" name="Date Placeholder 3"/>
          <p:cNvSpPr>
            <a:spLocks noGrp="1"/>
          </p:cNvSpPr>
          <p:nvPr>
            <p:ph type="dt" sz="half" idx="22"/>
          </p:nvPr>
        </p:nvSpPr>
        <p:spPr/>
        <p:txBody>
          <a:bodyPr/>
          <a:lstStyle>
            <a:lvl1pPr>
              <a:defRPr>
                <a:solidFill>
                  <a:schemeClr val="bg1"/>
                </a:solidFill>
              </a:defRPr>
            </a:lvl1pPr>
          </a:lstStyle>
          <a:p>
            <a:r>
              <a:rPr lang="sv-SE"/>
              <a:t/>
            </a:r>
            <a:endParaRPr lang="sv-SE" dirty="0"/>
          </a:p>
        </p:txBody>
      </p:sp>
      <p:sp>
        <p:nvSpPr>
          <p:cNvPr id="6" name="Footer Placeholder 5"/>
          <p:cNvSpPr>
            <a:spLocks noGrp="1"/>
          </p:cNvSpPr>
          <p:nvPr>
            <p:ph type="ftr" sz="quarter" idx="23"/>
          </p:nvPr>
        </p:nvSpPr>
        <p:spPr/>
        <p:txBody>
          <a:bodyPr/>
          <a:lstStyle>
            <a:lvl1pPr>
              <a:defRPr>
                <a:solidFill>
                  <a:schemeClr val="bg1"/>
                </a:solidFill>
              </a:defRPr>
            </a:lvl1pPr>
          </a:lstStyle>
          <a:p>
            <a:r>
              <a:rPr lang="sv-SE"/>
              <a:t/>
            </a:r>
            <a:endParaRPr lang="sv-SE" dirty="0"/>
          </a:p>
        </p:txBody>
      </p:sp>
      <p:sp>
        <p:nvSpPr>
          <p:cNvPr id="7" name="Slide Number Placeholder 6"/>
          <p:cNvSpPr>
            <a:spLocks noGrp="1"/>
          </p:cNvSpPr>
          <p:nvPr>
            <p:ph type="sldNum" sz="quarter" idx="24"/>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9"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421680351"/>
      </p:ext>
    </p:extLst>
  </p:cSld>
  <p:clrMapOvr>
    <a:masterClrMapping/>
  </p:clrMapOvr>
  <p:hf hdr="0" ftr="0"/>
  <p:extLst mod="1">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1950" y="981075"/>
            <a:ext cx="8928100" cy="714893"/>
          </a:xfrm>
          <a:prstGeom prst="rect">
            <a:avLst/>
          </a:prstGeom>
        </p:spPr>
        <p:txBody>
          <a:bodyPr vert="horz" lIns="0" tIns="0" rIns="0" bIns="0" rtlCol="0" anchor="b" anchorCtr="0">
            <a:normAutofit/>
          </a:bodyPr>
          <a:lstStyle/>
          <a:p>
            <a:r>
              <a:rPr lang="sv-SE"/>
              <a:t>Click to add title</a:t>
            </a:r>
            <a:endParaRPr lang="sv-SE" noProof="0" dirty="0"/>
          </a:p>
        </p:txBody>
      </p:sp>
      <p:sp>
        <p:nvSpPr>
          <p:cNvPr id="3" name="Text Placeholder 2"/>
          <p:cNvSpPr>
            <a:spLocks noGrp="1"/>
          </p:cNvSpPr>
          <p:nvPr>
            <p:ph type="body" idx="1"/>
          </p:nvPr>
        </p:nvSpPr>
        <p:spPr>
          <a:xfrm>
            <a:off x="1631950" y="2349499"/>
            <a:ext cx="8928100" cy="3527425"/>
          </a:xfrm>
          <a:prstGeom prst="rect">
            <a:avLst/>
          </a:prstGeom>
        </p:spPr>
        <p:txBody>
          <a:bodyPr vert="horz" lIns="0" tIns="0" rIns="0" bIns="0" rtlCol="0">
            <a:noAutofit/>
          </a:bodyPr>
          <a:lstStyle/>
          <a:p>
            <a:pPr lvl="0"/>
            <a:r>
              <a:rPr lang="sv-SE" noProof="0"/>
              <a:t>Click to add text</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4" name="Date Placeholder 3"/>
          <p:cNvSpPr>
            <a:spLocks noGrp="1"/>
          </p:cNvSpPr>
          <p:nvPr>
            <p:ph type="dt" sz="half" idx="2"/>
          </p:nvPr>
        </p:nvSpPr>
        <p:spPr>
          <a:xfrm>
            <a:off x="9803011" y="6394450"/>
            <a:ext cx="1512690" cy="162000"/>
          </a:xfrm>
          <a:prstGeom prst="rect">
            <a:avLst/>
          </a:prstGeom>
        </p:spPr>
        <p:txBody>
          <a:bodyPr vert="horz" lIns="0" tIns="0" rIns="0" bIns="0" rtlCol="0" anchor="t"/>
          <a:lstStyle>
            <a:lvl1pPr algn="r">
              <a:defRPr sz="900" i="0">
                <a:solidFill>
                  <a:schemeClr val="bg2"/>
                </a:solidFill>
                <a:latin typeface="+mn-lt"/>
                <a:cs typeface="Arial" panose="020B0604020202020204" pitchFamily="34" charset="0"/>
              </a:defRPr>
            </a:lvl1pPr>
          </a:lstStyle>
          <a:p>
            <a:r>
              <a:rPr lang="sv-SE"/>
              <a:t/>
            </a:r>
            <a:endParaRPr lang="sv-SE" dirty="0"/>
          </a:p>
        </p:txBody>
      </p:sp>
      <p:sp>
        <p:nvSpPr>
          <p:cNvPr id="5" name="Footer Placeholder 4"/>
          <p:cNvSpPr>
            <a:spLocks noGrp="1"/>
          </p:cNvSpPr>
          <p:nvPr>
            <p:ph type="ftr" sz="quarter" idx="3"/>
          </p:nvPr>
        </p:nvSpPr>
        <p:spPr>
          <a:xfrm>
            <a:off x="1631950" y="6394450"/>
            <a:ext cx="4463570" cy="162000"/>
          </a:xfrm>
          <a:prstGeom prst="rect">
            <a:avLst/>
          </a:prstGeom>
        </p:spPr>
        <p:txBody>
          <a:bodyPr vert="horz" lIns="0" tIns="0" rIns="0" bIns="0" rtlCol="0" anchor="t"/>
          <a:lstStyle>
            <a:lvl1pPr algn="l">
              <a:defRPr sz="900" i="0">
                <a:solidFill>
                  <a:schemeClr val="bg2"/>
                </a:solidFill>
                <a:latin typeface="+mn-lt"/>
                <a:cs typeface="Arial" panose="020B0604020202020204" pitchFamily="34" charset="0"/>
              </a:defRPr>
            </a:lvl1pPr>
          </a:lstStyle>
          <a:p>
            <a:r>
              <a:rPr lang="sv-SE"/>
              <a:t/>
            </a:r>
            <a:endParaRPr lang="sv-SE" dirty="0"/>
          </a:p>
        </p:txBody>
      </p:sp>
      <p:sp>
        <p:nvSpPr>
          <p:cNvPr id="10" name="Slide Number Placeholder 9"/>
          <p:cNvSpPr>
            <a:spLocks noGrp="1"/>
          </p:cNvSpPr>
          <p:nvPr>
            <p:ph type="sldNum" sz="quarter" idx="4"/>
          </p:nvPr>
        </p:nvSpPr>
        <p:spPr>
          <a:xfrm>
            <a:off x="11641138" y="6394450"/>
            <a:ext cx="215046" cy="162000"/>
          </a:xfrm>
          <a:prstGeom prst="rect">
            <a:avLst/>
          </a:prstGeom>
        </p:spPr>
        <p:txBody>
          <a:bodyPr vert="horz" lIns="0" tIns="0" rIns="0" bIns="0" rtlCol="0" anchor="t"/>
          <a:lstStyle>
            <a:lvl1pPr algn="r">
              <a:defRPr sz="900" i="0">
                <a:solidFill>
                  <a:schemeClr val="bg2"/>
                </a:solidFill>
                <a:latin typeface="+mn-lt"/>
                <a:cs typeface="Arial" panose="020B0604020202020204" pitchFamily="34" charset="0"/>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xxLanguageTextBox">
            <a:extLst>
              <a:ext uri="{FF2B5EF4-FFF2-40B4-BE49-F238E27FC236}">
                <a16:creationId xmlns:a16="http://schemas.microsoft.com/office/drawing/2014/main" id="{4F29CA4D-380E-4E11-8EF5-1473557193E9}"/>
              </a:ext>
            </a:extLst>
          </p:cNvPr>
          <p:cNvSpPr/>
          <p:nvPr userDrawn="1">
            <p:custDataLst>
              <p:tags r:id="rId25"/>
            </p:custDataLst>
          </p:nvPr>
        </p:nvSpPr>
        <p:spPr>
          <a:xfrm>
            <a:off x="0" y="0"/>
            <a:ext cx="12700"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29" r:id="rId1"/>
    <p:sldLayoutId id="2147483750" r:id="rId2"/>
    <p:sldLayoutId id="2147483712" r:id="rId3"/>
    <p:sldLayoutId id="2147483705" r:id="rId4"/>
    <p:sldLayoutId id="2147483692" r:id="rId5"/>
    <p:sldLayoutId id="2147483698" r:id="rId6"/>
    <p:sldLayoutId id="2147483734" r:id="rId7"/>
    <p:sldLayoutId id="2147483735" r:id="rId8"/>
    <p:sldLayoutId id="2147483736" r:id="rId9"/>
    <p:sldLayoutId id="2147483737" r:id="rId10"/>
    <p:sldLayoutId id="2147483738" r:id="rId11"/>
    <p:sldLayoutId id="2147483739" r:id="rId12"/>
    <p:sldLayoutId id="2147483740" r:id="rId13"/>
    <p:sldLayoutId id="2147483752" r:id="rId14"/>
    <p:sldLayoutId id="2147483742" r:id="rId15"/>
    <p:sldLayoutId id="2147483724" r:id="rId16"/>
    <p:sldLayoutId id="2147483751" r:id="rId17"/>
    <p:sldLayoutId id="2147483743" r:id="rId18"/>
    <p:sldLayoutId id="2147483713" r:id="rId19"/>
    <p:sldLayoutId id="2147483744" r:id="rId20"/>
    <p:sldLayoutId id="2147483747" r:id="rId21"/>
    <p:sldLayoutId id="2147483749" r:id="rId22"/>
    <p:sldLayoutId id="2147483746" r:id="rId23"/>
  </p:sldLayoutIdLst>
  <p:hf hdr="0" ftr="0"/>
  <p:txStyles>
    <p:titleStyle>
      <a:lvl1pPr algn="ctr" defTabSz="914400" rtl="0" eaLnBrk="1" latinLnBrk="0" hangingPunct="1">
        <a:spcBef>
          <a:spcPct val="0"/>
        </a:spcBef>
        <a:buNone/>
        <a:defRPr sz="3200" b="1" kern="1200">
          <a:solidFill>
            <a:schemeClr val="bg2"/>
          </a:solidFill>
          <a:latin typeface="+mj-lt"/>
          <a:ea typeface="+mj-ea"/>
          <a:cs typeface="+mj-cs"/>
        </a:defRPr>
      </a:lvl1pPr>
    </p:titleStyle>
    <p:body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1480" userDrawn="1">
          <p15:clr>
            <a:srgbClr val="F26B43"/>
          </p15:clr>
        </p15:guide>
        <p15:guide id="3" orient="horz" pos="4020" userDrawn="1">
          <p15:clr>
            <a:srgbClr val="F26B43"/>
          </p15:clr>
        </p15:guide>
        <p15:guide id="4" orient="horz" pos="1071" userDrawn="1">
          <p15:clr>
            <a:srgbClr val="F26B43"/>
          </p15:clr>
        </p15:guide>
        <p15:guide id="5" orient="horz" pos="618" userDrawn="1">
          <p15:clr>
            <a:srgbClr val="F26B43"/>
          </p15:clr>
        </p15:guide>
        <p15:guide id="6" pos="1028" userDrawn="1">
          <p15:clr>
            <a:srgbClr val="F26B43"/>
          </p15:clr>
        </p15:guide>
        <p15:guide id="7" pos="7469" userDrawn="1">
          <p15:clr>
            <a:srgbClr val="F26B43"/>
          </p15:clr>
        </p15:guide>
        <p15:guide id="8" orient="horz" pos="3702" userDrawn="1">
          <p15:clr>
            <a:srgbClr val="F26B43"/>
          </p15:clr>
        </p15:guide>
        <p15:guide id="9" pos="6652" userDrawn="1">
          <p15:clr>
            <a:srgbClr val="F26B43"/>
          </p15:clr>
        </p15:guide>
        <p15:guide id="10" pos="211" userDrawn="1">
          <p15:clr>
            <a:srgbClr val="F26B43"/>
          </p15:clr>
        </p15:guide>
        <p15:guide id="11" orient="horz" pos="1117" userDrawn="1">
          <p15:clr>
            <a:srgbClr val="F26B43"/>
          </p15:clr>
        </p15:guide>
        <p15:guide id="12" orient="horz" pos="1434" userDrawn="1">
          <p15:clr>
            <a:srgbClr val="F26B43"/>
          </p15:clr>
        </p15:guide>
        <p15:guide id="13" pos="71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publicdomainpictures.net/en/view-image.php?image=265020&amp;picture=audit-investigation-searchi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svgsilh.com/image/1300335.html" TargetMode="Externa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pixabay.com/en/jail-arrested-arrest-criminal-9831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40621DC-61B7-45E3-8D5B-6A654603870A}"/>
              </a:ext>
            </a:extLst>
          </p:cNvPr>
          <p:cNvSpPr>
            <a:spLocks noGrp="1"/>
          </p:cNvSpPr>
          <p:nvPr>
            <p:ph type="pic" sz="quarter" idx="14"/>
          </p:nvPr>
        </p:nvSpPr>
        <p:spPr/>
      </p:sp>
      <p:sp>
        <p:nvSpPr>
          <p:cNvPr id="2" name="Title 1">
            <a:extLst>
              <a:ext uri="{FF2B5EF4-FFF2-40B4-BE49-F238E27FC236}">
                <a16:creationId xmlns:a16="http://schemas.microsoft.com/office/drawing/2014/main" id="{33BBF8A7-E6FF-492A-B1C3-60EDFFB1D95E}"/>
              </a:ext>
            </a:extLst>
          </p:cNvPr>
          <p:cNvSpPr>
            <a:spLocks noGrp="1"/>
          </p:cNvSpPr>
          <p:nvPr>
            <p:ph type="ctrTitle"/>
          </p:nvPr>
        </p:nvSpPr>
        <p:spPr>
          <a:xfrm>
            <a:off x="1631950" y="2924944"/>
            <a:ext cx="8928100" cy="1008112"/>
          </a:xfrm>
        </p:spPr>
        <p:txBody>
          <a:bodyPr>
            <a:normAutofit fontScale="90000"/>
          </a:bodyPr>
          <a:lstStyle/>
          <a:p>
            <a:r>
              <a:rPr lang="sv-SE" sz="4900" dirty="0"/>
              <a:t>Corporate </a:t>
            </a:r>
            <a:r>
              <a:rPr lang="sv-SE" sz="4900" dirty="0" err="1"/>
              <a:t>Crime</a:t>
            </a:r>
            <a:br>
              <a:rPr lang="sv-SE" dirty="0"/>
            </a:br>
            <a:br>
              <a:rPr lang="sv-SE" sz="2000" dirty="0"/>
            </a:br>
            <a:r>
              <a:rPr lang="sv-SE" dirty="0"/>
              <a:t>Interna incidenter och utredningar</a:t>
            </a:r>
          </a:p>
        </p:txBody>
      </p:sp>
      <p:sp>
        <p:nvSpPr>
          <p:cNvPr id="4" name="Text Placeholder 3"/>
          <p:cNvSpPr>
            <a:spLocks noGrp="1"/>
          </p:cNvSpPr>
          <p:nvPr>
            <p:ph type="body" sz="quarter" idx="12"/>
          </p:nvPr>
        </p:nvSpPr>
        <p:spPr/>
        <p:txBody>
          <a:bodyPr/>
          <a:lstStyle/>
          <a:p>
            <a:r>
              <a:rPr lang="sv-SE" dirty="0"/>
              <a:t>Informationen i presentationen är allmänt hållen och varken kan eller ska ersätta juridisk rådgivning i det enskilda fallet. </a:t>
            </a:r>
          </a:p>
          <a:p>
            <a:r>
              <a:rPr lang="sv-SE" dirty="0"/>
              <a:t>De allmänna villkor som gäller för våra tjänster är tillgängliga på vinge.se. </a:t>
            </a:r>
          </a:p>
          <a:p>
            <a:endParaRPr lang="sv-SE" dirty="0"/>
          </a:p>
        </p:txBody>
      </p:sp>
      <p:sp>
        <p:nvSpPr>
          <p:cNvPr id="3" name="TextBox 2">
            <a:extLst>
              <a:ext uri="{FF2B5EF4-FFF2-40B4-BE49-F238E27FC236}">
                <a16:creationId xmlns:a16="http://schemas.microsoft.com/office/drawing/2014/main" id="{61E99E9B-B3B5-42C3-800D-F35D07E71AA0}"/>
              </a:ext>
            </a:extLst>
          </p:cNvPr>
          <p:cNvSpPr txBox="1"/>
          <p:nvPr/>
        </p:nvSpPr>
        <p:spPr>
          <a:xfrm>
            <a:off x="4432300" y="4923006"/>
            <a:ext cx="3327400" cy="326243"/>
          </a:xfrm>
          <a:prstGeom prst="rect">
            <a:avLst/>
          </a:prstGeom>
          <a:noFill/>
        </p:spPr>
        <p:txBody>
          <a:bodyPr wrap="square" rtlCol="0">
            <a:spAutoFit/>
          </a:bodyPr>
          <a:lstStyle/>
          <a:p>
            <a:pPr>
              <a:lnSpc>
                <a:spcPct val="95000"/>
              </a:lnSpc>
              <a:spcBef>
                <a:spcPts val="1200"/>
              </a:spcBef>
            </a:pPr>
            <a:r>
              <a:rPr lang="sv-SE" sz="1600" dirty="0">
                <a:solidFill>
                  <a:schemeClr val="bg1"/>
                </a:solidFill>
              </a:rPr>
              <a:t>Mia Falk		Per Kjellstrand</a:t>
            </a:r>
          </a:p>
        </p:txBody>
      </p:sp>
    </p:spTree>
    <p:extLst>
      <p:ext uri="{BB962C8B-B14F-4D97-AF65-F5344CB8AC3E}">
        <p14:creationId xmlns:p14="http://schemas.microsoft.com/office/powerpoint/2010/main" val="284665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5BC63-4BC3-4F6F-8865-C4D7884536C5}"/>
              </a:ext>
            </a:extLst>
          </p:cNvPr>
          <p:cNvSpPr>
            <a:spLocks noGrp="1"/>
          </p:cNvSpPr>
          <p:nvPr>
            <p:ph type="title"/>
          </p:nvPr>
        </p:nvSpPr>
        <p:spPr/>
        <p:txBody>
          <a:bodyPr/>
          <a:lstStyle/>
          <a:p>
            <a:r>
              <a:rPr lang="sv-SE" dirty="0"/>
              <a:t>Rapportering</a:t>
            </a:r>
          </a:p>
        </p:txBody>
      </p:sp>
      <p:pic>
        <p:nvPicPr>
          <p:cNvPr id="6" name="Picture 2" descr="Bildresultat fÃ¶r report clipart">
            <a:extLst>
              <a:ext uri="{FF2B5EF4-FFF2-40B4-BE49-F238E27FC236}">
                <a16:creationId xmlns:a16="http://schemas.microsoft.com/office/drawing/2014/main" id="{D44086C8-5D01-4ACD-B634-CDB0EABF9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213" y="1888915"/>
            <a:ext cx="3456384" cy="41173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C8A1FD-3FBB-4446-B2F8-99957A48298A}"/>
              </a:ext>
            </a:extLst>
          </p:cNvPr>
          <p:cNvSpPr/>
          <p:nvPr/>
        </p:nvSpPr>
        <p:spPr>
          <a:xfrm>
            <a:off x="2026208" y="3021897"/>
            <a:ext cx="2409634" cy="2585323"/>
          </a:xfrm>
          <a:prstGeom prst="rect">
            <a:avLst/>
          </a:prstGeom>
        </p:spPr>
        <p:txBody>
          <a:bodyPr wrap="none">
            <a:spAutoFit/>
          </a:bodyPr>
          <a:lstStyle/>
          <a:p>
            <a:pPr marL="342900" indent="-342900">
              <a:buFont typeface="+mj-lt"/>
              <a:buAutoNum type="arabicPeriod"/>
            </a:pPr>
            <a:r>
              <a:rPr lang="sv-SE" dirty="0"/>
              <a:t>Bakgrund</a:t>
            </a:r>
          </a:p>
          <a:p>
            <a:pPr marL="342900" indent="-342900">
              <a:buFont typeface="+mj-lt"/>
              <a:buAutoNum type="arabicPeriod"/>
            </a:pPr>
            <a:endParaRPr lang="sv-SE" dirty="0"/>
          </a:p>
          <a:p>
            <a:pPr marL="342900" indent="-342900">
              <a:buFont typeface="+mj-lt"/>
              <a:buAutoNum type="arabicPeriod"/>
            </a:pPr>
            <a:r>
              <a:rPr lang="sv-SE" dirty="0"/>
              <a:t>Iakttagelser</a:t>
            </a:r>
          </a:p>
          <a:p>
            <a:pPr marL="342900" indent="-342900">
              <a:buFont typeface="+mj-lt"/>
              <a:buAutoNum type="arabicPeriod"/>
            </a:pPr>
            <a:endParaRPr lang="sv-SE" dirty="0"/>
          </a:p>
          <a:p>
            <a:pPr marL="342900" indent="-342900">
              <a:buFont typeface="+mj-lt"/>
              <a:buAutoNum type="arabicPeriod"/>
            </a:pPr>
            <a:r>
              <a:rPr lang="sv-SE" dirty="0"/>
              <a:t>Analys</a:t>
            </a:r>
          </a:p>
          <a:p>
            <a:pPr marL="342900" indent="-342900">
              <a:buFont typeface="+mj-lt"/>
              <a:buAutoNum type="arabicPeriod"/>
            </a:pPr>
            <a:endParaRPr lang="sv-SE" dirty="0"/>
          </a:p>
          <a:p>
            <a:pPr marL="342900" indent="-342900">
              <a:buFont typeface="+mj-lt"/>
              <a:buAutoNum type="arabicPeriod"/>
            </a:pPr>
            <a:r>
              <a:rPr lang="sv-SE" dirty="0"/>
              <a:t>Slutsatser</a:t>
            </a:r>
          </a:p>
          <a:p>
            <a:pPr marL="342900" indent="-342900">
              <a:buFont typeface="+mj-lt"/>
              <a:buAutoNum type="arabicPeriod"/>
            </a:pPr>
            <a:endParaRPr lang="sv-SE" dirty="0"/>
          </a:p>
          <a:p>
            <a:pPr marL="342900" indent="-342900">
              <a:buFont typeface="+mj-lt"/>
              <a:buAutoNum type="arabicPeriod"/>
            </a:pPr>
            <a:r>
              <a:rPr lang="sv-SE" dirty="0"/>
              <a:t>Rekommendationer</a:t>
            </a:r>
          </a:p>
        </p:txBody>
      </p:sp>
      <p:sp>
        <p:nvSpPr>
          <p:cNvPr id="8" name="Right Arrow 5">
            <a:extLst>
              <a:ext uri="{FF2B5EF4-FFF2-40B4-BE49-F238E27FC236}">
                <a16:creationId xmlns:a16="http://schemas.microsoft.com/office/drawing/2014/main" id="{948135B4-1C66-41C0-A480-273F80C7844E}"/>
              </a:ext>
            </a:extLst>
          </p:cNvPr>
          <p:cNvSpPr/>
          <p:nvPr/>
        </p:nvSpPr>
        <p:spPr>
          <a:xfrm>
            <a:off x="5340861" y="3754938"/>
            <a:ext cx="797834" cy="516467"/>
          </a:xfrm>
          <a:prstGeom prst="rightArrow">
            <a:avLst/>
          </a:prstGeom>
          <a:solidFill>
            <a:schemeClr val="accent2">
              <a:lumMod val="75000"/>
            </a:schemeClr>
          </a:solidFill>
          <a:ln w="12700" cap="flat" cmpd="sng" algn="ctr">
            <a:solidFill>
              <a:sysClr val="window" lastClr="FFFFFF">
                <a:lumMod val="65000"/>
              </a:sysClr>
            </a:solid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2000" b="0" i="0" u="none" strike="noStrike" kern="0" cap="none" spc="0" normalizeH="0" baseline="0" noProof="0" dirty="0" err="1">
              <a:ln>
                <a:noFill/>
              </a:ln>
              <a:effectLst/>
              <a:uLnTx/>
              <a:uFillTx/>
              <a:latin typeface="Arial"/>
              <a:ea typeface="+mn-ea"/>
              <a:cs typeface="+mn-cs"/>
            </a:endParaRPr>
          </a:p>
        </p:txBody>
      </p:sp>
      <p:sp>
        <p:nvSpPr>
          <p:cNvPr id="9" name="TextBox 4">
            <a:extLst>
              <a:ext uri="{FF2B5EF4-FFF2-40B4-BE49-F238E27FC236}">
                <a16:creationId xmlns:a16="http://schemas.microsoft.com/office/drawing/2014/main" id="{CAA968A4-40F2-4508-8EFD-AFEACCDB7493}"/>
              </a:ext>
            </a:extLst>
          </p:cNvPr>
          <p:cNvSpPr txBox="1"/>
          <p:nvPr/>
        </p:nvSpPr>
        <p:spPr>
          <a:xfrm>
            <a:off x="6590203" y="2727777"/>
            <a:ext cx="4604883" cy="2963333"/>
          </a:xfrm>
          <a:prstGeom prst="rect">
            <a:avLst/>
          </a:prstGeom>
          <a:noFill/>
        </p:spPr>
        <p:txBody>
          <a:bodyPr wrap="square" lIns="54610" tIns="54610" rIns="54610" bIns="54610" rtlCol="0">
            <a:noAutofit/>
          </a:bodyPr>
          <a:lstStyle/>
          <a:p>
            <a:pPr marL="285750" indent="-285750">
              <a:spcAft>
                <a:spcPts val="600"/>
              </a:spcAft>
              <a:buFont typeface="Arial" panose="020B0604020202020204" pitchFamily="34" charset="0"/>
              <a:buChar char="•"/>
            </a:pPr>
            <a:r>
              <a:rPr lang="en-US" dirty="0" err="1"/>
              <a:t>En</a:t>
            </a:r>
            <a:r>
              <a:rPr lang="en-US" dirty="0"/>
              <a:t> </a:t>
            </a:r>
            <a:r>
              <a:rPr lang="en-US" dirty="0" err="1"/>
              <a:t>utredning</a:t>
            </a:r>
            <a:r>
              <a:rPr lang="en-US" dirty="0"/>
              <a:t> </a:t>
            </a:r>
            <a:r>
              <a:rPr lang="en-US" dirty="0" err="1"/>
              <a:t>kan</a:t>
            </a:r>
            <a:r>
              <a:rPr lang="en-US" dirty="0"/>
              <a:t> </a:t>
            </a:r>
            <a:r>
              <a:rPr lang="en-US" dirty="0" err="1"/>
              <a:t>resultera</a:t>
            </a:r>
            <a:r>
              <a:rPr lang="en-US" dirty="0"/>
              <a:t> </a:t>
            </a:r>
            <a:r>
              <a:rPr lang="en-US" dirty="0" err="1"/>
              <a:t>i</a:t>
            </a:r>
            <a:r>
              <a:rPr lang="en-US" dirty="0"/>
              <a:t> </a:t>
            </a:r>
            <a:r>
              <a:rPr lang="en-US" dirty="0" err="1"/>
              <a:t>mer</a:t>
            </a:r>
            <a:r>
              <a:rPr lang="en-US" dirty="0"/>
              <a:t> </a:t>
            </a:r>
            <a:r>
              <a:rPr lang="en-US" dirty="0" err="1"/>
              <a:t>än</a:t>
            </a:r>
            <a:r>
              <a:rPr lang="en-US" dirty="0"/>
              <a:t> </a:t>
            </a:r>
            <a:r>
              <a:rPr lang="en-US" dirty="0" err="1"/>
              <a:t>en</a:t>
            </a:r>
            <a:r>
              <a:rPr lang="en-US" dirty="0"/>
              <a:t> rapport.</a:t>
            </a:r>
          </a:p>
          <a:p>
            <a:pPr marL="285750" indent="-285750">
              <a:spcAft>
                <a:spcPts val="600"/>
              </a:spcAft>
              <a:buFont typeface="Arial" panose="020B0604020202020204" pitchFamily="34" charset="0"/>
              <a:buChar char="•"/>
            </a:pPr>
            <a:r>
              <a:rPr lang="en-US" dirty="0" err="1"/>
              <a:t>Vem</a:t>
            </a:r>
            <a:r>
              <a:rPr lang="en-US" dirty="0"/>
              <a:t> </a:t>
            </a:r>
            <a:r>
              <a:rPr lang="en-US" dirty="0" err="1"/>
              <a:t>är</a:t>
            </a:r>
            <a:r>
              <a:rPr lang="en-US" dirty="0"/>
              <a:t> </a:t>
            </a:r>
            <a:r>
              <a:rPr lang="en-US" dirty="0" err="1"/>
              <a:t>mottagare</a:t>
            </a:r>
            <a:r>
              <a:rPr lang="en-US" dirty="0"/>
              <a:t> </a:t>
            </a:r>
            <a:r>
              <a:rPr lang="en-US" dirty="0" err="1"/>
              <a:t>och</a:t>
            </a:r>
            <a:r>
              <a:rPr lang="en-US" dirty="0"/>
              <a:t> </a:t>
            </a:r>
            <a:r>
              <a:rPr lang="en-US" dirty="0" err="1"/>
              <a:t>hur</a:t>
            </a:r>
            <a:r>
              <a:rPr lang="en-US" dirty="0"/>
              <a:t> ska </a:t>
            </a:r>
            <a:r>
              <a:rPr lang="en-US" dirty="0" err="1"/>
              <a:t>rapporten</a:t>
            </a:r>
            <a:r>
              <a:rPr lang="en-US" dirty="0"/>
              <a:t> </a:t>
            </a:r>
            <a:r>
              <a:rPr lang="en-US" dirty="0" err="1"/>
              <a:t>användas</a:t>
            </a:r>
            <a:r>
              <a:rPr lang="en-US" dirty="0"/>
              <a:t>?</a:t>
            </a:r>
          </a:p>
          <a:p>
            <a:pPr marL="285750" indent="-285750">
              <a:spcAft>
                <a:spcPts val="600"/>
              </a:spcAft>
              <a:buFont typeface="Arial" panose="020B0604020202020204" pitchFamily="34" charset="0"/>
              <a:buChar char="•"/>
            </a:pPr>
            <a:r>
              <a:rPr lang="en-US" dirty="0"/>
              <a:t>I </a:t>
            </a:r>
            <a:r>
              <a:rPr lang="en-US" dirty="0" err="1"/>
              <a:t>analysavsnittet</a:t>
            </a:r>
            <a:r>
              <a:rPr lang="en-US" dirty="0"/>
              <a:t> </a:t>
            </a:r>
            <a:r>
              <a:rPr lang="en-US" dirty="0" err="1"/>
              <a:t>värderar</a:t>
            </a:r>
            <a:r>
              <a:rPr lang="en-US" dirty="0"/>
              <a:t> </a:t>
            </a:r>
            <a:r>
              <a:rPr lang="en-US" dirty="0" err="1"/>
              <a:t>och</a:t>
            </a:r>
            <a:r>
              <a:rPr lang="en-US" dirty="0"/>
              <a:t> </a:t>
            </a:r>
            <a:r>
              <a:rPr lang="en-US" dirty="0" err="1"/>
              <a:t>analyserar</a:t>
            </a:r>
            <a:r>
              <a:rPr lang="en-US" dirty="0"/>
              <a:t> vi den information vi </a:t>
            </a:r>
            <a:r>
              <a:rPr lang="en-US" dirty="0" err="1"/>
              <a:t>har</a:t>
            </a:r>
            <a:r>
              <a:rPr lang="en-US" dirty="0"/>
              <a:t> </a:t>
            </a:r>
            <a:r>
              <a:rPr lang="en-US" dirty="0" err="1"/>
              <a:t>inhämtat</a:t>
            </a:r>
            <a:r>
              <a:rPr lang="en-US" dirty="0"/>
              <a:t>.</a:t>
            </a:r>
          </a:p>
          <a:p>
            <a:pPr marL="285750" indent="-285750">
              <a:spcAft>
                <a:spcPts val="600"/>
              </a:spcAft>
              <a:buFont typeface="Arial" panose="020B0604020202020204" pitchFamily="34" charset="0"/>
              <a:buChar char="•"/>
            </a:pPr>
            <a:r>
              <a:rPr lang="en-US" dirty="0" err="1"/>
              <a:t>Relevanta</a:t>
            </a:r>
            <a:r>
              <a:rPr lang="en-US" dirty="0"/>
              <a:t> </a:t>
            </a:r>
            <a:r>
              <a:rPr lang="en-US" dirty="0" err="1"/>
              <a:t>regelverk</a:t>
            </a:r>
            <a:endParaRPr lang="en-US" dirty="0"/>
          </a:p>
          <a:p>
            <a:pPr marL="285750" indent="-285750">
              <a:spcAft>
                <a:spcPts val="600"/>
              </a:spcAft>
              <a:buFont typeface="Arial" panose="020B0604020202020204" pitchFamily="34" charset="0"/>
              <a:buChar char="•"/>
            </a:pPr>
            <a:r>
              <a:rPr lang="en-US" dirty="0" err="1"/>
              <a:t>Eventuella</a:t>
            </a:r>
            <a:r>
              <a:rPr lang="en-US" dirty="0"/>
              <a:t> </a:t>
            </a:r>
            <a:r>
              <a:rPr lang="en-US" dirty="0" err="1"/>
              <a:t>överträdelser</a:t>
            </a:r>
            <a:endParaRPr lang="en-US" dirty="0"/>
          </a:p>
          <a:p>
            <a:pPr marL="285750" indent="-285750">
              <a:spcAft>
                <a:spcPts val="600"/>
              </a:spcAft>
              <a:buFont typeface="Arial" panose="020B0604020202020204" pitchFamily="34" charset="0"/>
              <a:buChar char="•"/>
            </a:pPr>
            <a:r>
              <a:rPr lang="en-US" dirty="0" err="1"/>
              <a:t>Förbättringsområden</a:t>
            </a:r>
            <a:endParaRPr lang="en-US" dirty="0"/>
          </a:p>
          <a:p>
            <a:pPr marL="285750" indent="-285750">
              <a:spcAft>
                <a:spcPts val="600"/>
              </a:spcAft>
              <a:buFont typeface="Arial" panose="020B0604020202020204" pitchFamily="34" charset="0"/>
              <a:buChar char="•"/>
            </a:pPr>
            <a:endParaRPr lang="en-US" sz="2000" dirty="0"/>
          </a:p>
          <a:p>
            <a:pPr>
              <a:spcAft>
                <a:spcPts val="600"/>
              </a:spcAft>
            </a:pPr>
            <a:endParaRPr lang="en-US" sz="2000" dirty="0"/>
          </a:p>
          <a:p>
            <a:pPr marL="285750" indent="-28575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0003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26619-EA6C-41B4-9824-E7755C2A4168}"/>
              </a:ext>
            </a:extLst>
          </p:cNvPr>
          <p:cNvSpPr>
            <a:spLocks noGrp="1"/>
          </p:cNvSpPr>
          <p:nvPr>
            <p:ph type="title"/>
          </p:nvPr>
        </p:nvSpPr>
        <p:spPr/>
        <p:txBody>
          <a:bodyPr/>
          <a:lstStyle/>
          <a:p>
            <a:r>
              <a:rPr lang="sv-SE" dirty="0"/>
              <a:t>Internutredning - sammanfattning</a:t>
            </a:r>
          </a:p>
        </p:txBody>
      </p:sp>
      <p:sp>
        <p:nvSpPr>
          <p:cNvPr id="5" name="Content Placeholder 4">
            <a:extLst>
              <a:ext uri="{FF2B5EF4-FFF2-40B4-BE49-F238E27FC236}">
                <a16:creationId xmlns:a16="http://schemas.microsoft.com/office/drawing/2014/main" id="{5F3F33F1-F976-4AE7-873A-6479F2E691E8}"/>
              </a:ext>
            </a:extLst>
          </p:cNvPr>
          <p:cNvSpPr>
            <a:spLocks noGrp="1"/>
          </p:cNvSpPr>
          <p:nvPr>
            <p:ph sz="quarter" idx="13"/>
          </p:nvPr>
        </p:nvSpPr>
        <p:spPr>
          <a:xfrm>
            <a:off x="2096554" y="2049195"/>
            <a:ext cx="8462802" cy="3992027"/>
          </a:xfrm>
        </p:spPr>
        <p:txBody>
          <a:bodyPr/>
          <a:lstStyle/>
          <a:p>
            <a:pPr>
              <a:buFont typeface="Arial" panose="020B0604020202020204" pitchFamily="34" charset="0"/>
              <a:buChar char="•"/>
            </a:pPr>
            <a:r>
              <a:rPr lang="sv-SE" sz="2000" dirty="0"/>
              <a:t>Initial bedömning – vad påstås, vad ska utredas och varför</a:t>
            </a:r>
          </a:p>
          <a:p>
            <a:pPr>
              <a:buFont typeface="Arial" panose="020B0604020202020204" pitchFamily="34" charset="0"/>
              <a:buChar char="•"/>
            </a:pPr>
            <a:r>
              <a:rPr lang="sv-SE" sz="2000" dirty="0"/>
              <a:t>Utredningsplan</a:t>
            </a:r>
          </a:p>
          <a:p>
            <a:pPr>
              <a:buFont typeface="Arial" panose="020B0604020202020204" pitchFamily="34" charset="0"/>
              <a:buChar char="•"/>
            </a:pPr>
            <a:r>
              <a:rPr lang="sv-SE" sz="2000" dirty="0"/>
              <a:t>Eventuell anmälan till myndighet</a:t>
            </a:r>
          </a:p>
          <a:p>
            <a:pPr>
              <a:buFont typeface="Arial" panose="020B0604020202020204" pitchFamily="34" charset="0"/>
              <a:buChar char="•"/>
            </a:pPr>
            <a:r>
              <a:rPr lang="sv-SE" sz="2000" dirty="0"/>
              <a:t>Inhämtning av bevisning</a:t>
            </a:r>
          </a:p>
          <a:p>
            <a:pPr>
              <a:buFont typeface="Arial" panose="020B0604020202020204" pitchFamily="34" charset="0"/>
              <a:buChar char="•"/>
            </a:pPr>
            <a:r>
              <a:rPr lang="sv-SE" sz="2000" dirty="0"/>
              <a:t>Dokumentation</a:t>
            </a:r>
          </a:p>
          <a:p>
            <a:pPr>
              <a:buFont typeface="Arial" panose="020B0604020202020204" pitchFamily="34" charset="0"/>
              <a:buChar char="•"/>
            </a:pPr>
            <a:r>
              <a:rPr lang="sv-SE" sz="2000" dirty="0"/>
              <a:t>Analys av bevisning</a:t>
            </a:r>
          </a:p>
          <a:p>
            <a:pPr>
              <a:buFont typeface="Arial" panose="020B0604020202020204" pitchFamily="34" charset="0"/>
              <a:buChar char="•"/>
            </a:pPr>
            <a:r>
              <a:rPr lang="sv-SE" sz="2000" dirty="0"/>
              <a:t>Rapportering</a:t>
            </a:r>
          </a:p>
          <a:p>
            <a:pPr>
              <a:buFont typeface="Arial" panose="020B0604020202020204" pitchFamily="34" charset="0"/>
              <a:buChar char="•"/>
            </a:pPr>
            <a:r>
              <a:rPr lang="sv-SE" sz="2000" dirty="0"/>
              <a:t>Uppföljning</a:t>
            </a:r>
          </a:p>
        </p:txBody>
      </p:sp>
      <p:pic>
        <p:nvPicPr>
          <p:cNvPr id="10" name="Picture 9">
            <a:extLst>
              <a:ext uri="{FF2B5EF4-FFF2-40B4-BE49-F238E27FC236}">
                <a16:creationId xmlns:a16="http://schemas.microsoft.com/office/drawing/2014/main" id="{A708C7DB-55AF-4934-862A-0237FCB03BC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28699" y="2792335"/>
            <a:ext cx="2253277" cy="2887012"/>
          </a:xfrm>
          <a:prstGeom prst="rect">
            <a:avLst/>
          </a:prstGeom>
        </p:spPr>
      </p:pic>
    </p:spTree>
    <p:extLst>
      <p:ext uri="{BB962C8B-B14F-4D97-AF65-F5344CB8AC3E}">
        <p14:creationId xmlns:p14="http://schemas.microsoft.com/office/powerpoint/2010/main" val="418499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FE907C-46E5-43A8-8E07-71D5C6192F9E}"/>
              </a:ext>
            </a:extLst>
          </p:cNvPr>
          <p:cNvSpPr txBox="1"/>
          <p:nvPr/>
        </p:nvSpPr>
        <p:spPr>
          <a:xfrm>
            <a:off x="804333" y="3801533"/>
            <a:ext cx="3564466" cy="911019"/>
          </a:xfrm>
          <a:prstGeom prst="rect">
            <a:avLst/>
          </a:prstGeom>
          <a:noFill/>
        </p:spPr>
        <p:txBody>
          <a:bodyPr wrap="square" rtlCol="0">
            <a:spAutoFit/>
          </a:bodyPr>
          <a:lstStyle/>
          <a:p>
            <a:pPr>
              <a:lnSpc>
                <a:spcPct val="95000"/>
              </a:lnSpc>
            </a:pPr>
            <a:r>
              <a:rPr lang="sv-SE" sz="1400" dirty="0">
                <a:solidFill>
                  <a:schemeClr val="bg1"/>
                </a:solidFill>
              </a:rPr>
              <a:t>Mia Falk</a:t>
            </a:r>
          </a:p>
          <a:p>
            <a:pPr>
              <a:lnSpc>
                <a:spcPct val="95000"/>
              </a:lnSpc>
            </a:pPr>
            <a:r>
              <a:rPr lang="sv-SE" sz="1400" dirty="0" err="1">
                <a:solidFill>
                  <a:schemeClr val="bg1"/>
                </a:solidFill>
              </a:rPr>
              <a:t>Head</a:t>
            </a:r>
            <a:r>
              <a:rPr lang="sv-SE" sz="1400" dirty="0">
                <a:solidFill>
                  <a:schemeClr val="bg1"/>
                </a:solidFill>
              </a:rPr>
              <a:t> </a:t>
            </a:r>
            <a:r>
              <a:rPr lang="sv-SE" sz="1400" dirty="0" err="1">
                <a:solidFill>
                  <a:schemeClr val="bg1"/>
                </a:solidFill>
              </a:rPr>
              <a:t>of</a:t>
            </a:r>
            <a:r>
              <a:rPr lang="sv-SE" sz="1400" dirty="0">
                <a:solidFill>
                  <a:schemeClr val="bg1"/>
                </a:solidFill>
              </a:rPr>
              <a:t> Corporate </a:t>
            </a:r>
            <a:r>
              <a:rPr lang="sv-SE" sz="1400" dirty="0" err="1">
                <a:solidFill>
                  <a:schemeClr val="bg1"/>
                </a:solidFill>
              </a:rPr>
              <a:t>Crime</a:t>
            </a:r>
            <a:r>
              <a:rPr lang="sv-SE" sz="1400" dirty="0">
                <a:solidFill>
                  <a:schemeClr val="bg1"/>
                </a:solidFill>
              </a:rPr>
              <a:t> &amp; </a:t>
            </a:r>
            <a:r>
              <a:rPr lang="sv-SE" sz="1400" dirty="0" err="1">
                <a:solidFill>
                  <a:schemeClr val="bg1"/>
                </a:solidFill>
              </a:rPr>
              <a:t>Compliance</a:t>
            </a:r>
            <a:endParaRPr lang="sv-SE" sz="1400" dirty="0">
              <a:solidFill>
                <a:schemeClr val="bg1"/>
              </a:solidFill>
            </a:endParaRPr>
          </a:p>
          <a:p>
            <a:pPr>
              <a:lnSpc>
                <a:spcPct val="95000"/>
              </a:lnSpc>
            </a:pPr>
            <a:r>
              <a:rPr lang="sv-SE" sz="1400" dirty="0">
                <a:solidFill>
                  <a:schemeClr val="bg1"/>
                </a:solidFill>
              </a:rPr>
              <a:t>mia.falk@vinge.se</a:t>
            </a:r>
          </a:p>
          <a:p>
            <a:pPr>
              <a:lnSpc>
                <a:spcPct val="95000"/>
              </a:lnSpc>
            </a:pPr>
            <a:r>
              <a:rPr lang="sv-SE" sz="1400" dirty="0">
                <a:solidFill>
                  <a:schemeClr val="bg1"/>
                </a:solidFill>
              </a:rPr>
              <a:t>+46-70-714 3111</a:t>
            </a:r>
          </a:p>
        </p:txBody>
      </p:sp>
      <p:sp>
        <p:nvSpPr>
          <p:cNvPr id="3" name="TextBox 2">
            <a:extLst>
              <a:ext uri="{FF2B5EF4-FFF2-40B4-BE49-F238E27FC236}">
                <a16:creationId xmlns:a16="http://schemas.microsoft.com/office/drawing/2014/main" id="{81FC550E-99E8-4F64-8140-114DCFCE15AF}"/>
              </a:ext>
            </a:extLst>
          </p:cNvPr>
          <p:cNvSpPr txBox="1"/>
          <p:nvPr/>
        </p:nvSpPr>
        <p:spPr>
          <a:xfrm>
            <a:off x="8932336" y="3801533"/>
            <a:ext cx="2556931" cy="911019"/>
          </a:xfrm>
          <a:prstGeom prst="rect">
            <a:avLst/>
          </a:prstGeom>
          <a:noFill/>
        </p:spPr>
        <p:txBody>
          <a:bodyPr wrap="square" rtlCol="0">
            <a:spAutoFit/>
          </a:bodyPr>
          <a:lstStyle/>
          <a:p>
            <a:pPr>
              <a:lnSpc>
                <a:spcPct val="95000"/>
              </a:lnSpc>
            </a:pPr>
            <a:r>
              <a:rPr lang="sv-SE" sz="1400" dirty="0">
                <a:solidFill>
                  <a:schemeClr val="bg1"/>
                </a:solidFill>
              </a:rPr>
              <a:t>Per Kjellstrand</a:t>
            </a:r>
          </a:p>
          <a:p>
            <a:pPr>
              <a:lnSpc>
                <a:spcPct val="95000"/>
              </a:lnSpc>
            </a:pPr>
            <a:r>
              <a:rPr lang="sv-SE" sz="1400" dirty="0" err="1">
                <a:solidFill>
                  <a:schemeClr val="bg1"/>
                </a:solidFill>
              </a:rPr>
              <a:t>Economic</a:t>
            </a:r>
            <a:r>
              <a:rPr lang="sv-SE" sz="1400" dirty="0">
                <a:solidFill>
                  <a:schemeClr val="bg1"/>
                </a:solidFill>
              </a:rPr>
              <a:t> </a:t>
            </a:r>
            <a:r>
              <a:rPr lang="sv-SE" sz="1400" dirty="0" err="1">
                <a:solidFill>
                  <a:schemeClr val="bg1"/>
                </a:solidFill>
              </a:rPr>
              <a:t>Crime</a:t>
            </a:r>
            <a:r>
              <a:rPr lang="sv-SE" sz="1400" dirty="0">
                <a:solidFill>
                  <a:schemeClr val="bg1"/>
                </a:solidFill>
              </a:rPr>
              <a:t> Expert</a:t>
            </a:r>
          </a:p>
          <a:p>
            <a:pPr>
              <a:lnSpc>
                <a:spcPct val="95000"/>
              </a:lnSpc>
            </a:pPr>
            <a:r>
              <a:rPr lang="sv-SE" sz="1400" dirty="0">
                <a:solidFill>
                  <a:schemeClr val="bg1"/>
                </a:solidFill>
              </a:rPr>
              <a:t>per.kjellstrand@vinge.se</a:t>
            </a:r>
          </a:p>
          <a:p>
            <a:pPr>
              <a:lnSpc>
                <a:spcPct val="95000"/>
              </a:lnSpc>
            </a:pPr>
            <a:r>
              <a:rPr lang="sv-SE" sz="1400" dirty="0">
                <a:solidFill>
                  <a:schemeClr val="bg1"/>
                </a:solidFill>
              </a:rPr>
              <a:t>+46-70-714 3064</a:t>
            </a:r>
          </a:p>
        </p:txBody>
      </p:sp>
    </p:spTree>
    <p:extLst>
      <p:ext uri="{BB962C8B-B14F-4D97-AF65-F5344CB8AC3E}">
        <p14:creationId xmlns:p14="http://schemas.microsoft.com/office/powerpoint/2010/main" val="8084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1884F-B645-462A-A80D-7766F45AA509}"/>
              </a:ext>
            </a:extLst>
          </p:cNvPr>
          <p:cNvSpPr>
            <a:spLocks noGrp="1"/>
          </p:cNvSpPr>
          <p:nvPr>
            <p:ph type="title"/>
          </p:nvPr>
        </p:nvSpPr>
        <p:spPr/>
        <p:txBody>
          <a:bodyPr/>
          <a:lstStyle/>
          <a:p>
            <a:r>
              <a:rPr lang="sv-SE" dirty="0"/>
              <a:t>Två typfall av oegentligheter</a:t>
            </a:r>
          </a:p>
        </p:txBody>
      </p:sp>
      <p:sp>
        <p:nvSpPr>
          <p:cNvPr id="7" name="TextBox 6">
            <a:extLst>
              <a:ext uri="{FF2B5EF4-FFF2-40B4-BE49-F238E27FC236}">
                <a16:creationId xmlns:a16="http://schemas.microsoft.com/office/drawing/2014/main" id="{033C1352-AC90-4A54-BF0F-A2B3D7E27D8A}"/>
              </a:ext>
            </a:extLst>
          </p:cNvPr>
          <p:cNvSpPr txBox="1"/>
          <p:nvPr/>
        </p:nvSpPr>
        <p:spPr>
          <a:xfrm>
            <a:off x="1028189" y="2328632"/>
            <a:ext cx="4958862" cy="3294748"/>
          </a:xfrm>
          <a:prstGeom prst="rect">
            <a:avLst/>
          </a:prstGeom>
          <a:solidFill>
            <a:schemeClr val="accent2"/>
          </a:solidFill>
          <a:effectLst>
            <a:outerShdw blurRad="50800" dist="38100" algn="l" rotWithShape="0">
              <a:prstClr val="black">
                <a:alpha val="40000"/>
              </a:prstClr>
            </a:outerShdw>
          </a:effectLst>
        </p:spPr>
        <p:txBody>
          <a:bodyPr wrap="square" rtlCol="0">
            <a:spAutoFit/>
          </a:bodyPr>
          <a:lstStyle/>
          <a:p>
            <a:pPr>
              <a:lnSpc>
                <a:spcPct val="95000"/>
              </a:lnSpc>
              <a:spcBef>
                <a:spcPts val="1200"/>
              </a:spcBef>
            </a:pPr>
            <a:r>
              <a:rPr lang="sv-SE" b="1" dirty="0">
                <a:solidFill>
                  <a:schemeClr val="tx2"/>
                </a:solidFill>
              </a:rPr>
              <a:t>Givande av muta</a:t>
            </a:r>
            <a:endParaRPr lang="sv-SE" dirty="0">
              <a:solidFill>
                <a:schemeClr val="tx2"/>
              </a:solidFill>
            </a:endParaRPr>
          </a:p>
          <a:p>
            <a:pPr>
              <a:lnSpc>
                <a:spcPct val="95000"/>
              </a:lnSpc>
              <a:spcBef>
                <a:spcPts val="1200"/>
              </a:spcBef>
            </a:pPr>
            <a:r>
              <a:rPr lang="sv-SE" dirty="0">
                <a:solidFill>
                  <a:schemeClr val="tx2"/>
                </a:solidFill>
              </a:rPr>
              <a:t>En försäljningschef hos ett svenskt företag anlitade en s.k. ”distributör” i ett annat land för att utveckla företagets exportmarknad i vissa utvalda länder. I uppdraget ingick att öka försäljningen av företagets produkter bl.a. till offentlig sektor. </a:t>
            </a:r>
          </a:p>
          <a:p>
            <a:pPr>
              <a:lnSpc>
                <a:spcPct val="95000"/>
              </a:lnSpc>
              <a:spcBef>
                <a:spcPts val="1200"/>
              </a:spcBef>
            </a:pPr>
            <a:r>
              <a:rPr lang="sv-SE" dirty="0">
                <a:solidFill>
                  <a:schemeClr val="tx2"/>
                </a:solidFill>
              </a:rPr>
              <a:t>Det har senare uppkommit misstanke om att ”distributören” i samband med utländska offentliga upphandlingar gjorde utbetalningar till politiker och tjänstemän, bekostade utbildningar för deras anhöriga och i vissa fall bekostade semesterresor.</a:t>
            </a:r>
          </a:p>
        </p:txBody>
      </p:sp>
      <p:sp>
        <p:nvSpPr>
          <p:cNvPr id="8" name="TextBox 7">
            <a:extLst>
              <a:ext uri="{FF2B5EF4-FFF2-40B4-BE49-F238E27FC236}">
                <a16:creationId xmlns:a16="http://schemas.microsoft.com/office/drawing/2014/main" id="{B28506A1-534D-4918-B63C-21726DBD5606}"/>
              </a:ext>
            </a:extLst>
          </p:cNvPr>
          <p:cNvSpPr txBox="1"/>
          <p:nvPr/>
        </p:nvSpPr>
        <p:spPr>
          <a:xfrm>
            <a:off x="6172200" y="2328632"/>
            <a:ext cx="4958862" cy="3265509"/>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nSpc>
                <a:spcPct val="95000"/>
              </a:lnSpc>
              <a:spcBef>
                <a:spcPts val="1200"/>
              </a:spcBef>
            </a:pPr>
            <a:r>
              <a:rPr lang="sv-SE" b="1" dirty="0">
                <a:solidFill>
                  <a:schemeClr val="tx2"/>
                </a:solidFill>
              </a:rPr>
              <a:t>Tagande av muta</a:t>
            </a:r>
          </a:p>
          <a:p>
            <a:pPr>
              <a:lnSpc>
                <a:spcPct val="95000"/>
              </a:lnSpc>
              <a:spcBef>
                <a:spcPts val="1200"/>
              </a:spcBef>
            </a:pPr>
            <a:r>
              <a:rPr lang="sv-SE" dirty="0">
                <a:solidFill>
                  <a:schemeClr val="tx2"/>
                </a:solidFill>
              </a:rPr>
              <a:t>Två seniora medarbetare hos ett större svenskt företag begärde förmåner från företagets leverantörer för att dessa i) skulle tilldelas kontrakt med företaget och ii) för att kontrakten skulle förlängas över tid. </a:t>
            </a:r>
          </a:p>
          <a:p>
            <a:pPr>
              <a:lnSpc>
                <a:spcPct val="95000"/>
              </a:lnSpc>
              <a:spcBef>
                <a:spcPts val="1200"/>
              </a:spcBef>
            </a:pPr>
            <a:r>
              <a:rPr lang="sv-SE" dirty="0">
                <a:solidFill>
                  <a:schemeClr val="tx2"/>
                </a:solidFill>
              </a:rPr>
              <a:t>Medarbetarna fakturerade månadsvis leverantörerna från sina privata företag, med fakturatext: ”konsultarvode”, ”utbildning” och ”rådgivning försäljning”.</a:t>
            </a:r>
            <a:endParaRPr lang="sv-SE" sz="800" dirty="0">
              <a:solidFill>
                <a:schemeClr val="tx2"/>
              </a:solidFill>
            </a:endParaRPr>
          </a:p>
          <a:p>
            <a:pPr>
              <a:lnSpc>
                <a:spcPct val="95000"/>
              </a:lnSpc>
            </a:pPr>
            <a:endParaRPr lang="sv-SE" sz="1600" dirty="0">
              <a:solidFill>
                <a:schemeClr val="tx2"/>
              </a:solidFill>
            </a:endParaRPr>
          </a:p>
        </p:txBody>
      </p:sp>
      <p:sp>
        <p:nvSpPr>
          <p:cNvPr id="10" name="TextBox 9">
            <a:extLst>
              <a:ext uri="{FF2B5EF4-FFF2-40B4-BE49-F238E27FC236}">
                <a16:creationId xmlns:a16="http://schemas.microsoft.com/office/drawing/2014/main" id="{4C7083F9-0081-471B-8FC5-8824D88C928D}"/>
              </a:ext>
            </a:extLst>
          </p:cNvPr>
          <p:cNvSpPr txBox="1"/>
          <p:nvPr/>
        </p:nvSpPr>
        <p:spPr>
          <a:xfrm>
            <a:off x="9746783" y="1686055"/>
            <a:ext cx="2109401" cy="326243"/>
          </a:xfrm>
          <a:prstGeom prst="rect">
            <a:avLst/>
          </a:prstGeom>
          <a:noFill/>
        </p:spPr>
        <p:txBody>
          <a:bodyPr wrap="square" rtlCol="0">
            <a:spAutoFit/>
          </a:bodyPr>
          <a:lstStyle/>
          <a:p>
            <a:pPr>
              <a:lnSpc>
                <a:spcPct val="95000"/>
              </a:lnSpc>
              <a:spcBef>
                <a:spcPts val="1200"/>
              </a:spcBef>
            </a:pPr>
            <a:r>
              <a:rPr lang="sv-SE" sz="1600" b="1" dirty="0">
                <a:solidFill>
                  <a:schemeClr val="tx2"/>
                </a:solidFill>
              </a:rPr>
              <a:t>Riktat mot företaget</a:t>
            </a:r>
          </a:p>
        </p:txBody>
      </p:sp>
      <p:sp>
        <p:nvSpPr>
          <p:cNvPr id="11" name="TextBox 10">
            <a:extLst>
              <a:ext uri="{FF2B5EF4-FFF2-40B4-BE49-F238E27FC236}">
                <a16:creationId xmlns:a16="http://schemas.microsoft.com/office/drawing/2014/main" id="{17D70B32-79AE-4F74-B41D-35D58F9FF1D6}"/>
              </a:ext>
            </a:extLst>
          </p:cNvPr>
          <p:cNvSpPr txBox="1"/>
          <p:nvPr/>
        </p:nvSpPr>
        <p:spPr>
          <a:xfrm>
            <a:off x="462948" y="1686056"/>
            <a:ext cx="2338004" cy="326243"/>
          </a:xfrm>
          <a:prstGeom prst="rect">
            <a:avLst/>
          </a:prstGeom>
          <a:noFill/>
        </p:spPr>
        <p:txBody>
          <a:bodyPr wrap="square" rtlCol="0">
            <a:spAutoFit/>
          </a:bodyPr>
          <a:lstStyle/>
          <a:p>
            <a:pPr>
              <a:lnSpc>
                <a:spcPct val="95000"/>
              </a:lnSpc>
              <a:spcBef>
                <a:spcPts val="1200"/>
              </a:spcBef>
            </a:pPr>
            <a:r>
              <a:rPr lang="sv-SE" sz="1600" b="1" u="sng" dirty="0">
                <a:solidFill>
                  <a:schemeClr val="tx2"/>
                </a:solidFill>
              </a:rPr>
              <a:t>Inte</a:t>
            </a:r>
            <a:r>
              <a:rPr lang="sv-SE" sz="1600" b="1" dirty="0">
                <a:solidFill>
                  <a:schemeClr val="tx2"/>
                </a:solidFill>
              </a:rPr>
              <a:t> riktat mot företaget</a:t>
            </a:r>
          </a:p>
        </p:txBody>
      </p:sp>
    </p:spTree>
    <p:extLst>
      <p:ext uri="{BB962C8B-B14F-4D97-AF65-F5344CB8AC3E}">
        <p14:creationId xmlns:p14="http://schemas.microsoft.com/office/powerpoint/2010/main" val="2937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4124" y="814617"/>
            <a:ext cx="9683751" cy="714893"/>
          </a:xfrm>
        </p:spPr>
        <p:txBody>
          <a:bodyPr>
            <a:normAutofit/>
          </a:bodyPr>
          <a:lstStyle/>
          <a:p>
            <a:r>
              <a:rPr lang="sv-SE" dirty="0"/>
              <a:t>Centrala parter vid brott inom organisationer</a:t>
            </a:r>
          </a:p>
        </p:txBody>
      </p:sp>
      <p:pic>
        <p:nvPicPr>
          <p:cNvPr id="10" name="Picture 9">
            <a:extLst>
              <a:ext uri="{FF2B5EF4-FFF2-40B4-BE49-F238E27FC236}">
                <a16:creationId xmlns:a16="http://schemas.microsoft.com/office/drawing/2014/main" id="{6DB4BC09-249B-4D81-8CE9-632EDE5A70FF}"/>
              </a:ext>
            </a:extLst>
          </p:cNvPr>
          <p:cNvPicPr>
            <a:picLocks noChangeAspect="1"/>
          </p:cNvPicPr>
          <p:nvPr/>
        </p:nvPicPr>
        <p:blipFill>
          <a:blip r:embed="rId3"/>
          <a:stretch>
            <a:fillRect/>
          </a:stretch>
        </p:blipFill>
        <p:spPr>
          <a:xfrm>
            <a:off x="1967800" y="2871419"/>
            <a:ext cx="8256398" cy="1806087"/>
          </a:xfrm>
          <a:prstGeom prst="rect">
            <a:avLst/>
          </a:prstGeom>
        </p:spPr>
      </p:pic>
    </p:spTree>
    <p:extLst>
      <p:ext uri="{BB962C8B-B14F-4D97-AF65-F5344CB8AC3E}">
        <p14:creationId xmlns:p14="http://schemas.microsoft.com/office/powerpoint/2010/main" val="187258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22C72-22B7-4BA2-80C1-2F31FD8DF431}"/>
              </a:ext>
            </a:extLst>
          </p:cNvPr>
          <p:cNvSpPr>
            <a:spLocks noGrp="1"/>
          </p:cNvSpPr>
          <p:nvPr>
            <p:ph type="title"/>
          </p:nvPr>
        </p:nvSpPr>
        <p:spPr/>
        <p:txBody>
          <a:bodyPr/>
          <a:lstStyle/>
          <a:p>
            <a:r>
              <a:rPr lang="sv-SE" dirty="0"/>
              <a:t>Gärningspersonens ansvar</a:t>
            </a:r>
          </a:p>
        </p:txBody>
      </p:sp>
      <p:sp>
        <p:nvSpPr>
          <p:cNvPr id="5" name="Content Placeholder 4">
            <a:extLst>
              <a:ext uri="{FF2B5EF4-FFF2-40B4-BE49-F238E27FC236}">
                <a16:creationId xmlns:a16="http://schemas.microsoft.com/office/drawing/2014/main" id="{DBF6339D-86D2-4DA6-B116-CD5DAB293D9F}"/>
              </a:ext>
            </a:extLst>
          </p:cNvPr>
          <p:cNvSpPr>
            <a:spLocks noGrp="1"/>
          </p:cNvSpPr>
          <p:nvPr>
            <p:ph sz="quarter" idx="13"/>
          </p:nvPr>
        </p:nvSpPr>
        <p:spPr/>
        <p:txBody>
          <a:bodyPr/>
          <a:lstStyle/>
          <a:p>
            <a:pPr>
              <a:buFont typeface="+mj-lt"/>
              <a:buAutoNum type="arabicPeriod"/>
            </a:pPr>
            <a:endParaRPr lang="sv-SE" sz="2400" b="1" dirty="0"/>
          </a:p>
          <a:p>
            <a:pPr>
              <a:buFont typeface="+mj-lt"/>
              <a:buAutoNum type="arabicPeriod"/>
            </a:pPr>
            <a:r>
              <a:rPr lang="sv-SE" sz="2400" dirty="0"/>
              <a:t>Arbetsrättsligt ansvar</a:t>
            </a:r>
          </a:p>
          <a:p>
            <a:pPr>
              <a:buFont typeface="+mj-lt"/>
              <a:buAutoNum type="arabicPeriod"/>
            </a:pPr>
            <a:r>
              <a:rPr lang="sv-SE" sz="2400" dirty="0"/>
              <a:t>Straffrättsligt ansvar</a:t>
            </a:r>
          </a:p>
          <a:p>
            <a:pPr>
              <a:buFont typeface="+mj-lt"/>
              <a:buAutoNum type="arabicPeriod"/>
            </a:pPr>
            <a:r>
              <a:rPr lang="sv-SE" sz="2400" dirty="0"/>
              <a:t>Civilrättsligt ansvar</a:t>
            </a:r>
          </a:p>
          <a:p>
            <a:pPr>
              <a:buAutoNum type="arabicPeriod"/>
            </a:pPr>
            <a:endParaRPr lang="sv-SE" dirty="0"/>
          </a:p>
        </p:txBody>
      </p:sp>
      <p:pic>
        <p:nvPicPr>
          <p:cNvPr id="7" name="Graphic 6">
            <a:extLst>
              <a:ext uri="{FF2B5EF4-FFF2-40B4-BE49-F238E27FC236}">
                <a16:creationId xmlns:a16="http://schemas.microsoft.com/office/drawing/2014/main" id="{286839E8-74E4-43B2-A583-404E0FC21BC6}"/>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688943" y="2213494"/>
            <a:ext cx="4284763" cy="3845493"/>
          </a:xfrm>
          <a:prstGeom prst="rect">
            <a:avLst/>
          </a:prstGeom>
        </p:spPr>
      </p:pic>
      <p:pic>
        <p:nvPicPr>
          <p:cNvPr id="10" name="Picture 9">
            <a:extLst>
              <a:ext uri="{FF2B5EF4-FFF2-40B4-BE49-F238E27FC236}">
                <a16:creationId xmlns:a16="http://schemas.microsoft.com/office/drawing/2014/main" id="{6F40DC38-A641-4F4C-8705-BC61D7DE461F}"/>
              </a:ext>
            </a:extLst>
          </p:cNvPr>
          <p:cNvPicPr>
            <a:picLocks noChangeAspect="1"/>
          </p:cNvPicPr>
          <p:nvPr/>
        </p:nvPicPr>
        <p:blipFill>
          <a:blip r:embed="rId6"/>
          <a:stretch>
            <a:fillRect/>
          </a:stretch>
        </p:blipFill>
        <p:spPr>
          <a:xfrm>
            <a:off x="242341" y="534672"/>
            <a:ext cx="2779219" cy="609622"/>
          </a:xfrm>
          <a:prstGeom prst="rect">
            <a:avLst/>
          </a:prstGeom>
        </p:spPr>
      </p:pic>
      <p:sp>
        <p:nvSpPr>
          <p:cNvPr id="11" name="Rectangle 10">
            <a:extLst>
              <a:ext uri="{FF2B5EF4-FFF2-40B4-BE49-F238E27FC236}">
                <a16:creationId xmlns:a16="http://schemas.microsoft.com/office/drawing/2014/main" id="{62730376-CD3C-437E-BEC9-724ED8EA78FB}"/>
              </a:ext>
            </a:extLst>
          </p:cNvPr>
          <p:cNvSpPr/>
          <p:nvPr/>
        </p:nvSpPr>
        <p:spPr>
          <a:xfrm>
            <a:off x="58723" y="286179"/>
            <a:ext cx="813733" cy="104862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Tree>
    <p:extLst>
      <p:ext uri="{BB962C8B-B14F-4D97-AF65-F5344CB8AC3E}">
        <p14:creationId xmlns:p14="http://schemas.microsoft.com/office/powerpoint/2010/main" val="183104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C2D5C-A062-409F-B82A-4A05F412134D}"/>
              </a:ext>
            </a:extLst>
          </p:cNvPr>
          <p:cNvSpPr>
            <a:spLocks noGrp="1"/>
          </p:cNvSpPr>
          <p:nvPr>
            <p:ph type="title"/>
          </p:nvPr>
        </p:nvSpPr>
        <p:spPr/>
        <p:txBody>
          <a:bodyPr/>
          <a:lstStyle/>
          <a:p>
            <a:r>
              <a:rPr lang="sv-SE" dirty="0"/>
              <a:t>Företagets ansvar - företagsbot</a:t>
            </a:r>
          </a:p>
        </p:txBody>
      </p:sp>
      <p:sp>
        <p:nvSpPr>
          <p:cNvPr id="5" name="Content Placeholder 4">
            <a:extLst>
              <a:ext uri="{FF2B5EF4-FFF2-40B4-BE49-F238E27FC236}">
                <a16:creationId xmlns:a16="http://schemas.microsoft.com/office/drawing/2014/main" id="{1C198D4C-A533-4BE4-8EDD-BEF599B09DBC}"/>
              </a:ext>
            </a:extLst>
          </p:cNvPr>
          <p:cNvSpPr>
            <a:spLocks noGrp="1"/>
          </p:cNvSpPr>
          <p:nvPr>
            <p:ph sz="quarter" idx="13"/>
          </p:nvPr>
        </p:nvSpPr>
        <p:spPr>
          <a:xfrm>
            <a:off x="1069242" y="2064408"/>
            <a:ext cx="7705642" cy="3992027"/>
          </a:xfrm>
        </p:spPr>
        <p:txBody>
          <a:bodyPr/>
          <a:lstStyle/>
          <a:p>
            <a:pPr marL="860674" lvl="1" indent="-514350">
              <a:spcAft>
                <a:spcPts val="1200"/>
              </a:spcAft>
              <a:buFont typeface="Arial" panose="020B0604020202020204" pitchFamily="34" charset="0"/>
              <a:buChar char="•"/>
            </a:pPr>
            <a:r>
              <a:rPr lang="sv-SE" sz="2400" dirty="0"/>
              <a:t>Straffrättslig sanktion mot företag vid brott inom ramen för dess verksamhet som </a:t>
            </a:r>
            <a:r>
              <a:rPr lang="sv-SE" sz="2400" u="sng" dirty="0"/>
              <a:t>inte är riktat mot företaget</a:t>
            </a:r>
          </a:p>
          <a:p>
            <a:pPr marL="860674" lvl="1" indent="-514350">
              <a:spcAft>
                <a:spcPts val="1200"/>
              </a:spcAft>
              <a:buFont typeface="Arial" panose="020B0604020202020204" pitchFamily="34" charset="0"/>
              <a:buChar char="•"/>
            </a:pPr>
            <a:r>
              <a:rPr lang="sv-SE" sz="2400" dirty="0"/>
              <a:t>Särskild rättsverkan av brott</a:t>
            </a:r>
          </a:p>
          <a:p>
            <a:pPr marL="860674" lvl="1" indent="-514350">
              <a:spcAft>
                <a:spcPts val="1200"/>
              </a:spcAft>
              <a:buFont typeface="Arial" panose="020B0604020202020204" pitchFamily="34" charset="0"/>
              <a:buChar char="•"/>
            </a:pPr>
            <a:r>
              <a:rPr lang="sv-SE" sz="2400" dirty="0"/>
              <a:t>Höjning från max 10 miljoner till max 500 miljoner kronor </a:t>
            </a:r>
          </a:p>
          <a:p>
            <a:pPr marL="860674" lvl="1" indent="-514350">
              <a:spcAft>
                <a:spcPts val="1200"/>
              </a:spcAft>
              <a:buFont typeface="Arial" panose="020B0604020202020204" pitchFamily="34" charset="0"/>
              <a:buChar char="•"/>
            </a:pPr>
            <a:r>
              <a:rPr lang="sv-SE" sz="2400" dirty="0"/>
              <a:t>En repressiv sanktion, inte vinsteliminerande (jämför förverkande)</a:t>
            </a:r>
          </a:p>
        </p:txBody>
      </p:sp>
      <p:pic>
        <p:nvPicPr>
          <p:cNvPr id="6" name="Picture 5">
            <a:extLst>
              <a:ext uri="{FF2B5EF4-FFF2-40B4-BE49-F238E27FC236}">
                <a16:creationId xmlns:a16="http://schemas.microsoft.com/office/drawing/2014/main" id="{97EBF65E-2178-45E6-B98F-E60F28565197}"/>
              </a:ext>
            </a:extLst>
          </p:cNvPr>
          <p:cNvPicPr>
            <a:picLocks noChangeAspect="1"/>
          </p:cNvPicPr>
          <p:nvPr/>
        </p:nvPicPr>
        <p:blipFill>
          <a:blip r:embed="rId3"/>
          <a:stretch>
            <a:fillRect/>
          </a:stretch>
        </p:blipFill>
        <p:spPr>
          <a:xfrm>
            <a:off x="9246202" y="849527"/>
            <a:ext cx="2502459" cy="5206908"/>
          </a:xfrm>
          <a:prstGeom prst="rect">
            <a:avLst/>
          </a:prstGeom>
        </p:spPr>
      </p:pic>
      <p:pic>
        <p:nvPicPr>
          <p:cNvPr id="7" name="Picture 6">
            <a:extLst>
              <a:ext uri="{FF2B5EF4-FFF2-40B4-BE49-F238E27FC236}">
                <a16:creationId xmlns:a16="http://schemas.microsoft.com/office/drawing/2014/main" id="{02AF2F60-1186-452F-8B15-C2DD2AC8F752}"/>
              </a:ext>
            </a:extLst>
          </p:cNvPr>
          <p:cNvPicPr>
            <a:picLocks noChangeAspect="1"/>
          </p:cNvPicPr>
          <p:nvPr/>
        </p:nvPicPr>
        <p:blipFill>
          <a:blip r:embed="rId4"/>
          <a:stretch>
            <a:fillRect/>
          </a:stretch>
        </p:blipFill>
        <p:spPr>
          <a:xfrm>
            <a:off x="242341" y="534672"/>
            <a:ext cx="2779219" cy="609622"/>
          </a:xfrm>
          <a:prstGeom prst="rect">
            <a:avLst/>
          </a:prstGeom>
        </p:spPr>
      </p:pic>
      <p:sp>
        <p:nvSpPr>
          <p:cNvPr id="8" name="Rectangle 7">
            <a:extLst>
              <a:ext uri="{FF2B5EF4-FFF2-40B4-BE49-F238E27FC236}">
                <a16:creationId xmlns:a16="http://schemas.microsoft.com/office/drawing/2014/main" id="{7D45F887-DCD3-451A-9205-FCB2B99814BC}"/>
              </a:ext>
            </a:extLst>
          </p:cNvPr>
          <p:cNvSpPr/>
          <p:nvPr/>
        </p:nvSpPr>
        <p:spPr>
          <a:xfrm>
            <a:off x="1225083" y="272543"/>
            <a:ext cx="813733" cy="104862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Tree>
    <p:extLst>
      <p:ext uri="{BB962C8B-B14F-4D97-AF65-F5344CB8AC3E}">
        <p14:creationId xmlns:p14="http://schemas.microsoft.com/office/powerpoint/2010/main" val="152814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A319C-3723-4B69-851D-C795EBEBE7E1}"/>
              </a:ext>
            </a:extLst>
          </p:cNvPr>
          <p:cNvSpPr>
            <a:spLocks noGrp="1"/>
          </p:cNvSpPr>
          <p:nvPr>
            <p:ph type="title"/>
          </p:nvPr>
        </p:nvSpPr>
        <p:spPr/>
        <p:txBody>
          <a:bodyPr/>
          <a:lstStyle/>
          <a:p>
            <a:r>
              <a:rPr lang="sv-SE" dirty="0"/>
              <a:t>Företagaransvaret</a:t>
            </a:r>
          </a:p>
        </p:txBody>
      </p:sp>
      <p:sp>
        <p:nvSpPr>
          <p:cNvPr id="5" name="Content Placeholder 4">
            <a:extLst>
              <a:ext uri="{FF2B5EF4-FFF2-40B4-BE49-F238E27FC236}">
                <a16:creationId xmlns:a16="http://schemas.microsoft.com/office/drawing/2014/main" id="{9FEC2B52-EAFC-4837-9318-64C4E9D5B1AC}"/>
              </a:ext>
            </a:extLst>
          </p:cNvPr>
          <p:cNvSpPr>
            <a:spLocks noGrp="1"/>
          </p:cNvSpPr>
          <p:nvPr>
            <p:ph sz="quarter" idx="13"/>
          </p:nvPr>
        </p:nvSpPr>
        <p:spPr/>
        <p:txBody>
          <a:bodyPr/>
          <a:lstStyle/>
          <a:p>
            <a:pPr>
              <a:buFont typeface="Arial" panose="020B0604020202020204" pitchFamily="34" charset="0"/>
              <a:buChar char="•"/>
            </a:pPr>
            <a:r>
              <a:rPr lang="sv-SE" sz="2400" dirty="0"/>
              <a:t>Företagares straffrättsliga ansvar för brott begångna (av någon annan) inom den verksamhet denne leder</a:t>
            </a:r>
          </a:p>
          <a:p>
            <a:pPr>
              <a:buFont typeface="Arial" panose="020B0604020202020204" pitchFamily="34" charset="0"/>
              <a:buChar char="•"/>
            </a:pPr>
            <a:r>
              <a:rPr lang="sv-SE" sz="2400" dirty="0"/>
              <a:t>Garantställning</a:t>
            </a:r>
          </a:p>
          <a:p>
            <a:pPr>
              <a:buFont typeface="Arial" panose="020B0604020202020204" pitchFamily="34" charset="0"/>
              <a:buChar char="•"/>
            </a:pPr>
            <a:r>
              <a:rPr lang="sv-SE" sz="2400" dirty="0"/>
              <a:t>Anses som medgärningsman till begånget brott </a:t>
            </a:r>
          </a:p>
        </p:txBody>
      </p:sp>
      <p:pic>
        <p:nvPicPr>
          <p:cNvPr id="7" name="Picture 6">
            <a:extLst>
              <a:ext uri="{FF2B5EF4-FFF2-40B4-BE49-F238E27FC236}">
                <a16:creationId xmlns:a16="http://schemas.microsoft.com/office/drawing/2014/main" id="{FDBD2740-6034-47F5-93C9-0CAEF80877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32199" y="3355596"/>
            <a:ext cx="2608939" cy="2408252"/>
          </a:xfrm>
          <a:prstGeom prst="rect">
            <a:avLst/>
          </a:prstGeom>
        </p:spPr>
      </p:pic>
      <p:pic>
        <p:nvPicPr>
          <p:cNvPr id="8" name="Picture 7">
            <a:extLst>
              <a:ext uri="{FF2B5EF4-FFF2-40B4-BE49-F238E27FC236}">
                <a16:creationId xmlns:a16="http://schemas.microsoft.com/office/drawing/2014/main" id="{6A0E278F-8FE9-42B1-98CD-3DFA3B9C5AC4}"/>
              </a:ext>
            </a:extLst>
          </p:cNvPr>
          <p:cNvPicPr>
            <a:picLocks noChangeAspect="1"/>
          </p:cNvPicPr>
          <p:nvPr/>
        </p:nvPicPr>
        <p:blipFill>
          <a:blip r:embed="rId5"/>
          <a:stretch>
            <a:fillRect/>
          </a:stretch>
        </p:blipFill>
        <p:spPr>
          <a:xfrm>
            <a:off x="242341" y="534672"/>
            <a:ext cx="2779219" cy="609622"/>
          </a:xfrm>
          <a:prstGeom prst="rect">
            <a:avLst/>
          </a:prstGeom>
        </p:spPr>
      </p:pic>
      <p:sp>
        <p:nvSpPr>
          <p:cNvPr id="9" name="Rectangle 8">
            <a:extLst>
              <a:ext uri="{FF2B5EF4-FFF2-40B4-BE49-F238E27FC236}">
                <a16:creationId xmlns:a16="http://schemas.microsoft.com/office/drawing/2014/main" id="{07A71029-D780-4B8D-A3D5-315F2D78CDEB}"/>
              </a:ext>
            </a:extLst>
          </p:cNvPr>
          <p:cNvSpPr/>
          <p:nvPr/>
        </p:nvSpPr>
        <p:spPr>
          <a:xfrm>
            <a:off x="2324041" y="267834"/>
            <a:ext cx="813733" cy="104862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Tree>
    <p:extLst>
      <p:ext uri="{BB962C8B-B14F-4D97-AF65-F5344CB8AC3E}">
        <p14:creationId xmlns:p14="http://schemas.microsoft.com/office/powerpoint/2010/main" val="170692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5460E2-53D6-49CC-9ABC-8BE943B4F400}"/>
              </a:ext>
            </a:extLst>
          </p:cNvPr>
          <p:cNvPicPr>
            <a:picLocks noChangeAspect="1"/>
          </p:cNvPicPr>
          <p:nvPr/>
        </p:nvPicPr>
        <p:blipFill>
          <a:blip r:embed="rId3"/>
          <a:stretch>
            <a:fillRect/>
          </a:stretch>
        </p:blipFill>
        <p:spPr>
          <a:xfrm>
            <a:off x="4680503" y="2948875"/>
            <a:ext cx="2249619" cy="2889754"/>
          </a:xfrm>
          <a:prstGeom prst="rect">
            <a:avLst/>
          </a:prstGeom>
        </p:spPr>
      </p:pic>
      <p:sp>
        <p:nvSpPr>
          <p:cNvPr id="4" name="Title 3">
            <a:extLst>
              <a:ext uri="{FF2B5EF4-FFF2-40B4-BE49-F238E27FC236}">
                <a16:creationId xmlns:a16="http://schemas.microsoft.com/office/drawing/2014/main" id="{5EC3CC95-878B-4E42-AE39-5C977EFF45DD}"/>
              </a:ext>
            </a:extLst>
          </p:cNvPr>
          <p:cNvSpPr>
            <a:spLocks noGrp="1"/>
          </p:cNvSpPr>
          <p:nvPr>
            <p:ph type="title"/>
          </p:nvPr>
        </p:nvSpPr>
        <p:spPr/>
        <p:txBody>
          <a:bodyPr/>
          <a:lstStyle/>
          <a:p>
            <a:r>
              <a:rPr lang="sv-SE" dirty="0"/>
              <a:t>Vad behöver vi utreda och överväga?</a:t>
            </a:r>
          </a:p>
        </p:txBody>
      </p:sp>
      <p:sp>
        <p:nvSpPr>
          <p:cNvPr id="7" name="Speech Bubble: Rectangle with Corners Rounded 6">
            <a:extLst>
              <a:ext uri="{FF2B5EF4-FFF2-40B4-BE49-F238E27FC236}">
                <a16:creationId xmlns:a16="http://schemas.microsoft.com/office/drawing/2014/main" id="{6C5F3DE1-5F73-4B3C-88DB-E682AEB48FDC}"/>
              </a:ext>
            </a:extLst>
          </p:cNvPr>
          <p:cNvSpPr/>
          <p:nvPr/>
        </p:nvSpPr>
        <p:spPr>
          <a:xfrm>
            <a:off x="443372" y="1433869"/>
            <a:ext cx="2196243" cy="927595"/>
          </a:xfrm>
          <a:prstGeom prst="wedgeRoundRectCallout">
            <a:avLst>
              <a:gd name="adj1" fmla="val 128948"/>
              <a:gd name="adj2" fmla="val 133568"/>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8" name="Speech Bubble: Rectangle with Corners Rounded 7">
            <a:extLst>
              <a:ext uri="{FF2B5EF4-FFF2-40B4-BE49-F238E27FC236}">
                <a16:creationId xmlns:a16="http://schemas.microsoft.com/office/drawing/2014/main" id="{FE33E8A8-BF30-437D-BD46-F79AFAD4C007}"/>
              </a:ext>
            </a:extLst>
          </p:cNvPr>
          <p:cNvSpPr/>
          <p:nvPr/>
        </p:nvSpPr>
        <p:spPr>
          <a:xfrm>
            <a:off x="503985" y="3736567"/>
            <a:ext cx="2016224" cy="1029257"/>
          </a:xfrm>
          <a:prstGeom prst="wedgeRoundRectCallout">
            <a:avLst>
              <a:gd name="adj1" fmla="val 154417"/>
              <a:gd name="adj2" fmla="val -31652"/>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9" name="Speech Bubble: Rectangle with Corners Rounded 8">
            <a:extLst>
              <a:ext uri="{FF2B5EF4-FFF2-40B4-BE49-F238E27FC236}">
                <a16:creationId xmlns:a16="http://schemas.microsoft.com/office/drawing/2014/main" id="{83A11717-B151-4681-B48A-7199AE48197D}"/>
              </a:ext>
            </a:extLst>
          </p:cNvPr>
          <p:cNvSpPr/>
          <p:nvPr/>
        </p:nvSpPr>
        <p:spPr>
          <a:xfrm>
            <a:off x="822866" y="2640949"/>
            <a:ext cx="1800200" cy="927595"/>
          </a:xfrm>
          <a:prstGeom prst="wedgeRoundRectCallout">
            <a:avLst>
              <a:gd name="adj1" fmla="val 160783"/>
              <a:gd name="adj2" fmla="val 46245"/>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10" name="Speech Bubble: Rectangle with Corners Rounded 9">
            <a:extLst>
              <a:ext uri="{FF2B5EF4-FFF2-40B4-BE49-F238E27FC236}">
                <a16:creationId xmlns:a16="http://schemas.microsoft.com/office/drawing/2014/main" id="{2603555E-A85D-407F-BC54-302F92DA1DCB}"/>
              </a:ext>
            </a:extLst>
          </p:cNvPr>
          <p:cNvSpPr/>
          <p:nvPr/>
        </p:nvSpPr>
        <p:spPr>
          <a:xfrm>
            <a:off x="623573" y="4977921"/>
            <a:ext cx="2235592" cy="682873"/>
          </a:xfrm>
          <a:prstGeom prst="wedgeRoundRectCallout">
            <a:avLst>
              <a:gd name="adj1" fmla="val 128473"/>
              <a:gd name="adj2" fmla="val -127681"/>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11" name="Speech Bubble: Rectangle with Corners Rounded 10">
            <a:extLst>
              <a:ext uri="{FF2B5EF4-FFF2-40B4-BE49-F238E27FC236}">
                <a16:creationId xmlns:a16="http://schemas.microsoft.com/office/drawing/2014/main" id="{7EEFD048-937F-4F1D-B560-E2D4050BA2A0}"/>
              </a:ext>
            </a:extLst>
          </p:cNvPr>
          <p:cNvSpPr/>
          <p:nvPr/>
        </p:nvSpPr>
        <p:spPr>
          <a:xfrm>
            <a:off x="9701386" y="2797475"/>
            <a:ext cx="1502758" cy="517824"/>
          </a:xfrm>
          <a:prstGeom prst="wedgeRoundRectCallout">
            <a:avLst>
              <a:gd name="adj1" fmla="val -196068"/>
              <a:gd name="adj2" fmla="val 83991"/>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12" name="Speech Bubble: Rectangle with Corners Rounded 11">
            <a:extLst>
              <a:ext uri="{FF2B5EF4-FFF2-40B4-BE49-F238E27FC236}">
                <a16:creationId xmlns:a16="http://schemas.microsoft.com/office/drawing/2014/main" id="{5A93AEE3-43C3-445F-B93F-92D3911A90FF}"/>
              </a:ext>
            </a:extLst>
          </p:cNvPr>
          <p:cNvSpPr/>
          <p:nvPr/>
        </p:nvSpPr>
        <p:spPr>
          <a:xfrm>
            <a:off x="10003624" y="4621722"/>
            <a:ext cx="1515515" cy="510480"/>
          </a:xfrm>
          <a:prstGeom prst="wedgeRoundRectCallout">
            <a:avLst>
              <a:gd name="adj1" fmla="val -262416"/>
              <a:gd name="adj2" fmla="val -77176"/>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13" name="Speech Bubble: Rectangle with Corners Rounded 12">
            <a:extLst>
              <a:ext uri="{FF2B5EF4-FFF2-40B4-BE49-F238E27FC236}">
                <a16:creationId xmlns:a16="http://schemas.microsoft.com/office/drawing/2014/main" id="{9DE7176F-F7E7-47DA-A1BB-0B61481C6FE5}"/>
              </a:ext>
            </a:extLst>
          </p:cNvPr>
          <p:cNvSpPr/>
          <p:nvPr/>
        </p:nvSpPr>
        <p:spPr>
          <a:xfrm>
            <a:off x="9102770" y="3663106"/>
            <a:ext cx="2604892" cy="647512"/>
          </a:xfrm>
          <a:prstGeom prst="wedgeRoundRectCallout">
            <a:avLst>
              <a:gd name="adj1" fmla="val -118065"/>
              <a:gd name="adj2" fmla="val 2532"/>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14" name="TextBox 13">
            <a:extLst>
              <a:ext uri="{FF2B5EF4-FFF2-40B4-BE49-F238E27FC236}">
                <a16:creationId xmlns:a16="http://schemas.microsoft.com/office/drawing/2014/main" id="{E09EE53C-5928-4C62-8951-9DDA54D1F5E9}"/>
              </a:ext>
            </a:extLst>
          </p:cNvPr>
          <p:cNvSpPr txBox="1"/>
          <p:nvPr/>
        </p:nvSpPr>
        <p:spPr>
          <a:xfrm>
            <a:off x="891206" y="2705736"/>
            <a:ext cx="1728192" cy="794064"/>
          </a:xfrm>
          <a:prstGeom prst="rect">
            <a:avLst/>
          </a:prstGeom>
          <a:noFill/>
        </p:spPr>
        <p:txBody>
          <a:bodyPr wrap="square" rtlCol="0">
            <a:spAutoFit/>
          </a:bodyPr>
          <a:lstStyle/>
          <a:p>
            <a:pPr marL="0" marR="0" lvl="0" indent="0" defTabSz="914400" eaLnBrk="1" fontAlgn="auto" latinLnBrk="0" hangingPunct="1">
              <a:lnSpc>
                <a:spcPct val="95000"/>
              </a:lnSpc>
              <a:spcAft>
                <a:spcPts val="0"/>
              </a:spcAft>
              <a:buClrTx/>
              <a:buSzTx/>
              <a:buFontTx/>
              <a:buNone/>
              <a:tabLst/>
              <a:defRPr/>
            </a:pPr>
            <a:r>
              <a:rPr kumimoji="0" lang="sv-SE" sz="1600" b="0" i="0" u="sng" strike="noStrike" kern="0" cap="none" spc="0" normalizeH="0" baseline="0" noProof="0" dirty="0">
                <a:ln>
                  <a:noFill/>
                </a:ln>
                <a:solidFill>
                  <a:srgbClr val="414141"/>
                </a:solidFill>
                <a:effectLst/>
                <a:uLnTx/>
                <a:uFillTx/>
              </a:rPr>
              <a:t>Arbetsrätt</a:t>
            </a:r>
            <a:r>
              <a:rPr kumimoji="0" lang="sv-SE" sz="1600" b="0" i="0" u="none" strike="noStrike" kern="0" cap="none" spc="0" normalizeH="0" baseline="0" noProof="0" dirty="0">
                <a:ln>
                  <a:noFill/>
                </a:ln>
                <a:solidFill>
                  <a:srgbClr val="414141"/>
                </a:solidFill>
                <a:effectLst/>
                <a:uLnTx/>
                <a:uFillTx/>
              </a:rPr>
              <a:t>:    </a:t>
            </a:r>
          </a:p>
          <a:p>
            <a:pPr marL="0" marR="0" lvl="0" indent="0" defTabSz="914400" eaLnBrk="1" fontAlgn="auto" latinLnBrk="0" hangingPunct="1">
              <a:lnSpc>
                <a:spcPct val="95000"/>
              </a:lnSpc>
              <a:spcAft>
                <a:spcPts val="0"/>
              </a:spcAft>
              <a:buClrTx/>
              <a:buSzTx/>
              <a:buFontTx/>
              <a:buNone/>
              <a:tabLst/>
              <a:defRPr/>
            </a:pPr>
            <a:r>
              <a:rPr lang="sv-SE" sz="1600" kern="0" dirty="0">
                <a:solidFill>
                  <a:srgbClr val="414141"/>
                </a:solidFill>
              </a:rPr>
              <a:t>Arbetsbefrielse?</a:t>
            </a:r>
          </a:p>
          <a:p>
            <a:pPr marL="0" marR="0" lvl="0" indent="0" defTabSz="914400" eaLnBrk="1" fontAlgn="auto" latinLnBrk="0" hangingPunct="1">
              <a:lnSpc>
                <a:spcPct val="95000"/>
              </a:lnSpc>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Saklig grund? </a:t>
            </a:r>
          </a:p>
        </p:txBody>
      </p:sp>
      <p:sp>
        <p:nvSpPr>
          <p:cNvPr id="15" name="TextBox 14">
            <a:extLst>
              <a:ext uri="{FF2B5EF4-FFF2-40B4-BE49-F238E27FC236}">
                <a16:creationId xmlns:a16="http://schemas.microsoft.com/office/drawing/2014/main" id="{E356A837-379B-4CA1-A6C5-146835A52C1A}"/>
              </a:ext>
            </a:extLst>
          </p:cNvPr>
          <p:cNvSpPr txBox="1"/>
          <p:nvPr/>
        </p:nvSpPr>
        <p:spPr>
          <a:xfrm>
            <a:off x="446521" y="1495950"/>
            <a:ext cx="2196243" cy="794064"/>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Vem har gjort vad? Var, när, hur,</a:t>
            </a:r>
            <a:r>
              <a:rPr kumimoji="0" lang="sv-SE" sz="1600" b="0" i="0" u="none" strike="noStrike" kern="0" cap="none" spc="0" normalizeH="0" noProof="0" dirty="0">
                <a:ln>
                  <a:noFill/>
                </a:ln>
                <a:solidFill>
                  <a:srgbClr val="414141"/>
                </a:solidFill>
                <a:effectLst/>
                <a:uLnTx/>
                <a:uFillTx/>
              </a:rPr>
              <a:t> varför och tillsammans med vem?</a:t>
            </a:r>
            <a:endParaRPr kumimoji="0" lang="sv-SE" sz="1600" b="0" i="0" u="none" strike="noStrike" kern="0" cap="none" spc="0" normalizeH="0" baseline="0" noProof="0" dirty="0">
              <a:ln>
                <a:noFill/>
              </a:ln>
              <a:solidFill>
                <a:srgbClr val="414141"/>
              </a:solidFill>
              <a:effectLst/>
              <a:uLnTx/>
              <a:uFillTx/>
            </a:endParaRPr>
          </a:p>
        </p:txBody>
      </p:sp>
      <p:sp>
        <p:nvSpPr>
          <p:cNvPr id="16" name="TextBox 15">
            <a:extLst>
              <a:ext uri="{FF2B5EF4-FFF2-40B4-BE49-F238E27FC236}">
                <a16:creationId xmlns:a16="http://schemas.microsoft.com/office/drawing/2014/main" id="{5E5CB5B8-5D94-499C-B54B-38AC2F8E0968}"/>
              </a:ext>
            </a:extLst>
          </p:cNvPr>
          <p:cNvSpPr txBox="1"/>
          <p:nvPr/>
        </p:nvSpPr>
        <p:spPr>
          <a:xfrm>
            <a:off x="10119868" y="4713840"/>
            <a:ext cx="1283026"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Företagsbot?</a:t>
            </a:r>
          </a:p>
        </p:txBody>
      </p:sp>
      <p:sp>
        <p:nvSpPr>
          <p:cNvPr id="17" name="TextBox 16">
            <a:extLst>
              <a:ext uri="{FF2B5EF4-FFF2-40B4-BE49-F238E27FC236}">
                <a16:creationId xmlns:a16="http://schemas.microsoft.com/office/drawing/2014/main" id="{0DACD131-2DF7-4304-81B0-F8400AB0C8A6}"/>
              </a:ext>
            </a:extLst>
          </p:cNvPr>
          <p:cNvSpPr txBox="1"/>
          <p:nvPr/>
        </p:nvSpPr>
        <p:spPr>
          <a:xfrm>
            <a:off x="532378" y="3862498"/>
            <a:ext cx="2008631" cy="794064"/>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Ekonomisk skada? Grund för skadeståndsanspråk?</a:t>
            </a:r>
          </a:p>
        </p:txBody>
      </p:sp>
      <p:sp>
        <p:nvSpPr>
          <p:cNvPr id="18" name="TextBox 17">
            <a:extLst>
              <a:ext uri="{FF2B5EF4-FFF2-40B4-BE49-F238E27FC236}">
                <a16:creationId xmlns:a16="http://schemas.microsoft.com/office/drawing/2014/main" id="{B319FD6F-E9F1-40D8-82CE-4CB659F6B7FA}"/>
              </a:ext>
            </a:extLst>
          </p:cNvPr>
          <p:cNvSpPr txBox="1"/>
          <p:nvPr/>
        </p:nvSpPr>
        <p:spPr>
          <a:xfrm>
            <a:off x="662070" y="5100641"/>
            <a:ext cx="2197095" cy="56015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Korrigering av uppgift till SKV?</a:t>
            </a:r>
          </a:p>
        </p:txBody>
      </p:sp>
      <p:sp>
        <p:nvSpPr>
          <p:cNvPr id="19" name="TextBox 18">
            <a:extLst>
              <a:ext uri="{FF2B5EF4-FFF2-40B4-BE49-F238E27FC236}">
                <a16:creationId xmlns:a16="http://schemas.microsoft.com/office/drawing/2014/main" id="{10566F3E-565A-48A4-B219-A79E0FB3074E}"/>
              </a:ext>
            </a:extLst>
          </p:cNvPr>
          <p:cNvSpPr txBox="1"/>
          <p:nvPr/>
        </p:nvSpPr>
        <p:spPr>
          <a:xfrm>
            <a:off x="9210782" y="3831515"/>
            <a:ext cx="2604892"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Risk för företagaransvar?</a:t>
            </a:r>
          </a:p>
        </p:txBody>
      </p:sp>
      <p:sp>
        <p:nvSpPr>
          <p:cNvPr id="20" name="TextBox 19">
            <a:extLst>
              <a:ext uri="{FF2B5EF4-FFF2-40B4-BE49-F238E27FC236}">
                <a16:creationId xmlns:a16="http://schemas.microsoft.com/office/drawing/2014/main" id="{C97E860A-B403-46B2-B7E8-8E561E61AFEA}"/>
              </a:ext>
            </a:extLst>
          </p:cNvPr>
          <p:cNvSpPr txBox="1"/>
          <p:nvPr/>
        </p:nvSpPr>
        <p:spPr>
          <a:xfrm>
            <a:off x="9784424" y="2871001"/>
            <a:ext cx="1923238"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Internkontroll?</a:t>
            </a:r>
          </a:p>
        </p:txBody>
      </p:sp>
      <p:sp>
        <p:nvSpPr>
          <p:cNvPr id="21" name="Speech Bubble: Rectangle with Corners Rounded 20">
            <a:extLst>
              <a:ext uri="{FF2B5EF4-FFF2-40B4-BE49-F238E27FC236}">
                <a16:creationId xmlns:a16="http://schemas.microsoft.com/office/drawing/2014/main" id="{E9B08E67-6EBE-4FAB-84F3-45BB17A00EE5}"/>
              </a:ext>
            </a:extLst>
          </p:cNvPr>
          <p:cNvSpPr/>
          <p:nvPr/>
        </p:nvSpPr>
        <p:spPr>
          <a:xfrm>
            <a:off x="9021779" y="5459119"/>
            <a:ext cx="2723700" cy="720080"/>
          </a:xfrm>
          <a:prstGeom prst="wedgeRoundRectCallout">
            <a:avLst>
              <a:gd name="adj1" fmla="val -110981"/>
              <a:gd name="adj2" fmla="val -125560"/>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22" name="TextBox 21">
            <a:extLst>
              <a:ext uri="{FF2B5EF4-FFF2-40B4-BE49-F238E27FC236}">
                <a16:creationId xmlns:a16="http://schemas.microsoft.com/office/drawing/2014/main" id="{D78F1497-59E6-492C-BA2A-22BB8D6B98B0}"/>
              </a:ext>
            </a:extLst>
          </p:cNvPr>
          <p:cNvSpPr txBox="1"/>
          <p:nvPr/>
        </p:nvSpPr>
        <p:spPr>
          <a:xfrm>
            <a:off x="9140587" y="5538312"/>
            <a:ext cx="2604892" cy="56015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Behöver vi informera</a:t>
            </a:r>
            <a:r>
              <a:rPr kumimoji="0" lang="sv-SE" sz="1600" b="0" i="0" u="none" strike="noStrike" kern="0" cap="none" spc="0" normalizeH="0" noProof="0" dirty="0">
                <a:ln>
                  <a:noFill/>
                </a:ln>
                <a:solidFill>
                  <a:srgbClr val="414141"/>
                </a:solidFill>
                <a:effectLst/>
                <a:uLnTx/>
                <a:uFillTx/>
              </a:rPr>
              <a:t> marknaden? I så fall om vad?</a:t>
            </a:r>
            <a:endParaRPr kumimoji="0" lang="sv-SE" sz="1600" b="0" i="0" u="none" strike="noStrike" kern="0" cap="none" spc="0" normalizeH="0" baseline="0" noProof="0" dirty="0">
              <a:ln>
                <a:noFill/>
              </a:ln>
              <a:solidFill>
                <a:srgbClr val="414141"/>
              </a:solidFill>
              <a:effectLst/>
              <a:uLnTx/>
              <a:uFillTx/>
            </a:endParaRPr>
          </a:p>
        </p:txBody>
      </p:sp>
      <p:sp>
        <p:nvSpPr>
          <p:cNvPr id="23" name="Speech Bubble: Rectangle with Corners Rounded 22">
            <a:extLst>
              <a:ext uri="{FF2B5EF4-FFF2-40B4-BE49-F238E27FC236}">
                <a16:creationId xmlns:a16="http://schemas.microsoft.com/office/drawing/2014/main" id="{70884C27-4E9B-4C02-BACF-E263F899BEF5}"/>
              </a:ext>
            </a:extLst>
          </p:cNvPr>
          <p:cNvSpPr/>
          <p:nvPr/>
        </p:nvSpPr>
        <p:spPr>
          <a:xfrm>
            <a:off x="7027907" y="5660794"/>
            <a:ext cx="1809466" cy="779351"/>
          </a:xfrm>
          <a:prstGeom prst="wedgeRoundRectCallout">
            <a:avLst>
              <a:gd name="adj1" fmla="val -67294"/>
              <a:gd name="adj2" fmla="val -129621"/>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24" name="TextBox 23">
            <a:extLst>
              <a:ext uri="{FF2B5EF4-FFF2-40B4-BE49-F238E27FC236}">
                <a16:creationId xmlns:a16="http://schemas.microsoft.com/office/drawing/2014/main" id="{28E05C74-BAAE-45D1-B456-04B3DCD84B0C}"/>
              </a:ext>
            </a:extLst>
          </p:cNvPr>
          <p:cNvSpPr txBox="1"/>
          <p:nvPr/>
        </p:nvSpPr>
        <p:spPr>
          <a:xfrm>
            <a:off x="7172164" y="5791290"/>
            <a:ext cx="1809466" cy="56015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Information till revisorerna?</a:t>
            </a:r>
          </a:p>
        </p:txBody>
      </p:sp>
      <p:sp>
        <p:nvSpPr>
          <p:cNvPr id="25" name="Speech Bubble: Rectangle with Corners Rounded 24">
            <a:extLst>
              <a:ext uri="{FF2B5EF4-FFF2-40B4-BE49-F238E27FC236}">
                <a16:creationId xmlns:a16="http://schemas.microsoft.com/office/drawing/2014/main" id="{CDB6D110-BCBD-4A2C-B548-8B71C27D56FC}"/>
              </a:ext>
            </a:extLst>
          </p:cNvPr>
          <p:cNvSpPr/>
          <p:nvPr/>
        </p:nvSpPr>
        <p:spPr>
          <a:xfrm>
            <a:off x="4167800" y="5918631"/>
            <a:ext cx="1604546" cy="555925"/>
          </a:xfrm>
          <a:prstGeom prst="wedgeRoundRectCallout">
            <a:avLst>
              <a:gd name="adj1" fmla="val 24759"/>
              <a:gd name="adj2" fmla="val -136242"/>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26" name="TextBox 25">
            <a:extLst>
              <a:ext uri="{FF2B5EF4-FFF2-40B4-BE49-F238E27FC236}">
                <a16:creationId xmlns:a16="http://schemas.microsoft.com/office/drawing/2014/main" id="{234A383C-F2EB-47AC-9705-6BC658CC773A}"/>
              </a:ext>
            </a:extLst>
          </p:cNvPr>
          <p:cNvSpPr txBox="1"/>
          <p:nvPr/>
        </p:nvSpPr>
        <p:spPr>
          <a:xfrm>
            <a:off x="4255911" y="5991342"/>
            <a:ext cx="1428324"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Solvensfrågor?</a:t>
            </a:r>
          </a:p>
        </p:txBody>
      </p:sp>
      <p:sp>
        <p:nvSpPr>
          <p:cNvPr id="27" name="Speech Bubble: Rectangle with Corners Rounded 26">
            <a:extLst>
              <a:ext uri="{FF2B5EF4-FFF2-40B4-BE49-F238E27FC236}">
                <a16:creationId xmlns:a16="http://schemas.microsoft.com/office/drawing/2014/main" id="{B5FF6BE0-3932-4233-A39A-F660E78AD057}"/>
              </a:ext>
            </a:extLst>
          </p:cNvPr>
          <p:cNvSpPr/>
          <p:nvPr/>
        </p:nvSpPr>
        <p:spPr>
          <a:xfrm>
            <a:off x="9350726" y="1683843"/>
            <a:ext cx="2148437" cy="647512"/>
          </a:xfrm>
          <a:prstGeom prst="wedgeRoundRectCallout">
            <a:avLst>
              <a:gd name="adj1" fmla="val -159015"/>
              <a:gd name="adj2" fmla="val 199587"/>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28" name="TextBox 27">
            <a:extLst>
              <a:ext uri="{FF2B5EF4-FFF2-40B4-BE49-F238E27FC236}">
                <a16:creationId xmlns:a16="http://schemas.microsoft.com/office/drawing/2014/main" id="{94D1648C-3510-4BA8-8294-B84CD9D4494D}"/>
              </a:ext>
            </a:extLst>
          </p:cNvPr>
          <p:cNvSpPr txBox="1"/>
          <p:nvPr/>
        </p:nvSpPr>
        <p:spPr>
          <a:xfrm>
            <a:off x="9494983" y="1826761"/>
            <a:ext cx="2148437"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Arbetsmiljöåtgärder?</a:t>
            </a:r>
          </a:p>
        </p:txBody>
      </p:sp>
      <p:sp>
        <p:nvSpPr>
          <p:cNvPr id="29" name="Speech Bubble: Rectangle with Corners Rounded 28">
            <a:extLst>
              <a:ext uri="{FF2B5EF4-FFF2-40B4-BE49-F238E27FC236}">
                <a16:creationId xmlns:a16="http://schemas.microsoft.com/office/drawing/2014/main" id="{C27CA90D-F4A2-4D4D-B1CA-72DE9832C70E}"/>
              </a:ext>
            </a:extLst>
          </p:cNvPr>
          <p:cNvSpPr/>
          <p:nvPr/>
        </p:nvSpPr>
        <p:spPr>
          <a:xfrm>
            <a:off x="1423986" y="5783514"/>
            <a:ext cx="2508967" cy="512221"/>
          </a:xfrm>
          <a:prstGeom prst="wedgeRoundRectCallout">
            <a:avLst>
              <a:gd name="adj1" fmla="val 98345"/>
              <a:gd name="adj2" fmla="val -251485"/>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30" name="TextBox 29">
            <a:extLst>
              <a:ext uri="{FF2B5EF4-FFF2-40B4-BE49-F238E27FC236}">
                <a16:creationId xmlns:a16="http://schemas.microsoft.com/office/drawing/2014/main" id="{DB4DE290-8E84-45D5-AB27-EA52CFC99472}"/>
              </a:ext>
            </a:extLst>
          </p:cNvPr>
          <p:cNvSpPr txBox="1"/>
          <p:nvPr/>
        </p:nvSpPr>
        <p:spPr>
          <a:xfrm>
            <a:off x="1514576" y="5856154"/>
            <a:ext cx="2418378"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Anmälan till myndighet?</a:t>
            </a:r>
          </a:p>
        </p:txBody>
      </p:sp>
      <p:sp>
        <p:nvSpPr>
          <p:cNvPr id="31" name="Speech Bubble: Rectangle with Corners Rounded 30">
            <a:extLst>
              <a:ext uri="{FF2B5EF4-FFF2-40B4-BE49-F238E27FC236}">
                <a16:creationId xmlns:a16="http://schemas.microsoft.com/office/drawing/2014/main" id="{536BA0AB-D30B-49B6-AAC5-ECED8DDA1959}"/>
              </a:ext>
            </a:extLst>
          </p:cNvPr>
          <p:cNvSpPr/>
          <p:nvPr/>
        </p:nvSpPr>
        <p:spPr>
          <a:xfrm>
            <a:off x="6833192" y="1903156"/>
            <a:ext cx="2148437" cy="647512"/>
          </a:xfrm>
          <a:prstGeom prst="wedgeRoundRectCallout">
            <a:avLst>
              <a:gd name="adj1" fmla="val -63995"/>
              <a:gd name="adj2" fmla="val 121581"/>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32" name="TextBox 31">
            <a:extLst>
              <a:ext uri="{FF2B5EF4-FFF2-40B4-BE49-F238E27FC236}">
                <a16:creationId xmlns:a16="http://schemas.microsoft.com/office/drawing/2014/main" id="{2B11395B-1D32-40E3-9B18-4A62A1BDF8A0}"/>
              </a:ext>
            </a:extLst>
          </p:cNvPr>
          <p:cNvSpPr txBox="1"/>
          <p:nvPr/>
        </p:nvSpPr>
        <p:spPr>
          <a:xfrm>
            <a:off x="6977450" y="2046075"/>
            <a:ext cx="2004180" cy="32624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Riktat mot företaget?</a:t>
            </a:r>
          </a:p>
        </p:txBody>
      </p:sp>
      <p:sp>
        <p:nvSpPr>
          <p:cNvPr id="33" name="Speech Bubble: Rectangle with Corners Rounded 32">
            <a:extLst>
              <a:ext uri="{FF2B5EF4-FFF2-40B4-BE49-F238E27FC236}">
                <a16:creationId xmlns:a16="http://schemas.microsoft.com/office/drawing/2014/main" id="{46CA49F4-DEAB-43C5-A243-3860D79FF5F6}"/>
              </a:ext>
            </a:extLst>
          </p:cNvPr>
          <p:cNvSpPr/>
          <p:nvPr/>
        </p:nvSpPr>
        <p:spPr>
          <a:xfrm>
            <a:off x="3623909" y="1882123"/>
            <a:ext cx="2148437" cy="647512"/>
          </a:xfrm>
          <a:prstGeom prst="wedgeRoundRectCallout">
            <a:avLst>
              <a:gd name="adj1" fmla="val 28221"/>
              <a:gd name="adj2" fmla="val 112428"/>
              <a:gd name="adj3" fmla="val 16667"/>
            </a:avLst>
          </a:prstGeom>
          <a:solidFill>
            <a:srgbClr val="DAE4CC"/>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600" b="0" i="0" u="none" strike="noStrike" kern="0" cap="none" spc="0" normalizeH="0" baseline="0" noProof="0" dirty="0">
              <a:ln>
                <a:noFill/>
              </a:ln>
              <a:solidFill>
                <a:srgbClr val="FFFFFF"/>
              </a:solidFill>
              <a:effectLst/>
              <a:uLnTx/>
              <a:uFillTx/>
              <a:latin typeface="Times New Roman"/>
              <a:ea typeface="+mn-ea"/>
              <a:cs typeface="+mn-cs"/>
            </a:endParaRPr>
          </a:p>
        </p:txBody>
      </p:sp>
      <p:sp>
        <p:nvSpPr>
          <p:cNvPr id="34" name="TextBox 33">
            <a:extLst>
              <a:ext uri="{FF2B5EF4-FFF2-40B4-BE49-F238E27FC236}">
                <a16:creationId xmlns:a16="http://schemas.microsoft.com/office/drawing/2014/main" id="{C8D19C07-4039-43CB-8EE0-C1D4B991C0EE}"/>
              </a:ext>
            </a:extLst>
          </p:cNvPr>
          <p:cNvSpPr txBox="1"/>
          <p:nvPr/>
        </p:nvSpPr>
        <p:spPr>
          <a:xfrm>
            <a:off x="3867267" y="1909542"/>
            <a:ext cx="2004180" cy="560153"/>
          </a:xfrm>
          <a:prstGeom prst="rect">
            <a:avLst/>
          </a:prstGeom>
          <a:noFill/>
        </p:spPr>
        <p:txBody>
          <a:bodyPr wrap="square" rtlCol="0">
            <a:spAutoFit/>
          </a:bodyPr>
          <a:lstStyle/>
          <a:p>
            <a:pPr marL="0" marR="0" lvl="0" indent="0" defTabSz="914400" eaLnBrk="1" fontAlgn="auto" latinLnBrk="0" hangingPunct="1">
              <a:lnSpc>
                <a:spcPct val="95000"/>
              </a:lnSpc>
              <a:spcBef>
                <a:spcPts val="1200"/>
              </a:spcBef>
              <a:spcAft>
                <a:spcPts val="0"/>
              </a:spcAft>
              <a:buClrTx/>
              <a:buSzTx/>
              <a:buFontTx/>
              <a:buNone/>
              <a:tabLst/>
              <a:defRPr/>
            </a:pPr>
            <a:r>
              <a:rPr kumimoji="0" lang="sv-SE" sz="1600" b="0" i="0" u="none" strike="noStrike" kern="0" cap="none" spc="0" normalizeH="0" baseline="0" noProof="0" dirty="0">
                <a:ln>
                  <a:noFill/>
                </a:ln>
                <a:solidFill>
                  <a:srgbClr val="414141"/>
                </a:solidFill>
                <a:effectLst/>
                <a:uLnTx/>
                <a:uFillTx/>
              </a:rPr>
              <a:t>Interna policys och utbildning?</a:t>
            </a:r>
          </a:p>
        </p:txBody>
      </p:sp>
    </p:spTree>
    <p:extLst>
      <p:ext uri="{BB962C8B-B14F-4D97-AF65-F5344CB8AC3E}">
        <p14:creationId xmlns:p14="http://schemas.microsoft.com/office/powerpoint/2010/main" val="27817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animBg="1"/>
      <p:bldP spid="22" grpId="0"/>
      <p:bldP spid="23" grpId="0" animBg="1"/>
      <p:bldP spid="24" grpId="0"/>
      <p:bldP spid="25" grpId="0" animBg="1"/>
      <p:bldP spid="26" grpId="0"/>
      <p:bldP spid="27" grpId="0" animBg="1"/>
      <p:bldP spid="28" grpId="0"/>
      <p:bldP spid="29"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4E370-7BC4-4907-AEE5-6E3A248E2DBF}"/>
              </a:ext>
            </a:extLst>
          </p:cNvPr>
          <p:cNvSpPr>
            <a:spLocks noGrp="1"/>
          </p:cNvSpPr>
          <p:nvPr>
            <p:ph type="title"/>
          </p:nvPr>
        </p:nvSpPr>
        <p:spPr/>
        <p:txBody>
          <a:bodyPr/>
          <a:lstStyle/>
          <a:p>
            <a:r>
              <a:rPr lang="sv-SE" dirty="0"/>
              <a:t>Utredningsplanering och genomförande</a:t>
            </a:r>
          </a:p>
        </p:txBody>
      </p:sp>
      <p:pic>
        <p:nvPicPr>
          <p:cNvPr id="6" name="Content Placeholder 12">
            <a:extLst>
              <a:ext uri="{FF2B5EF4-FFF2-40B4-BE49-F238E27FC236}">
                <a16:creationId xmlns:a16="http://schemas.microsoft.com/office/drawing/2014/main" id="{50C58498-8F6A-4082-9275-7DBEDB873C00}"/>
              </a:ext>
            </a:extLst>
          </p:cNvPr>
          <p:cNvPicPr>
            <a:picLocks noGrp="1" noChangeAspect="1"/>
          </p:cNvPicPr>
          <p:nvPr>
            <p:ph sz="quarter" idx="13"/>
          </p:nvPr>
        </p:nvPicPr>
        <p:blipFill>
          <a:blip r:embed="rId3"/>
          <a:stretch>
            <a:fillRect/>
          </a:stretch>
        </p:blipFill>
        <p:spPr>
          <a:xfrm>
            <a:off x="2062241" y="1970023"/>
            <a:ext cx="8587788" cy="4424427"/>
          </a:xfrm>
          <a:prstGeom prst="rect">
            <a:avLst/>
          </a:prstGeom>
        </p:spPr>
      </p:pic>
      <p:sp>
        <p:nvSpPr>
          <p:cNvPr id="7" name="Rectangle 6">
            <a:extLst>
              <a:ext uri="{FF2B5EF4-FFF2-40B4-BE49-F238E27FC236}">
                <a16:creationId xmlns:a16="http://schemas.microsoft.com/office/drawing/2014/main" id="{D4B7D6B0-CA24-4CA8-996E-A59F7DA3D11E}"/>
              </a:ext>
            </a:extLst>
          </p:cNvPr>
          <p:cNvSpPr/>
          <p:nvPr/>
        </p:nvSpPr>
        <p:spPr>
          <a:xfrm>
            <a:off x="3711558" y="2504052"/>
            <a:ext cx="5424620" cy="3170099"/>
          </a:xfrm>
          <a:prstGeom prst="rect">
            <a:avLst/>
          </a:prstGeom>
        </p:spPr>
        <p:txBody>
          <a:bodyPr wrap="square">
            <a:spAutoFit/>
          </a:bodyPr>
          <a:lstStyle/>
          <a:p>
            <a:pPr marL="285750" indent="-285750">
              <a:spcAft>
                <a:spcPts val="300"/>
              </a:spcAft>
              <a:buFont typeface="Arial" panose="020B0604020202020204" pitchFamily="34" charset="0"/>
              <a:buChar char="•"/>
            </a:pPr>
            <a:r>
              <a:rPr lang="sv-SE" sz="2000" dirty="0" err="1">
                <a:latin typeface="+mj-lt"/>
              </a:rPr>
              <a:t>Scope</a:t>
            </a:r>
            <a:r>
              <a:rPr lang="sv-SE" sz="2000" dirty="0">
                <a:latin typeface="+mj-lt"/>
              </a:rPr>
              <a:t> – vad är frågeställningen?</a:t>
            </a:r>
          </a:p>
          <a:p>
            <a:pPr marL="285750" indent="-285750">
              <a:spcAft>
                <a:spcPts val="300"/>
              </a:spcAft>
              <a:buFont typeface="Arial" panose="020B0604020202020204" pitchFamily="34" charset="0"/>
              <a:buChar char="•"/>
            </a:pPr>
            <a:r>
              <a:rPr lang="sv-SE" sz="2000" dirty="0">
                <a:latin typeface="+mj-lt"/>
              </a:rPr>
              <a:t>Vilka kompetenser behövs?</a:t>
            </a:r>
          </a:p>
          <a:p>
            <a:pPr marL="285750" indent="-285750">
              <a:spcAft>
                <a:spcPts val="300"/>
              </a:spcAft>
              <a:buFont typeface="Arial" panose="020B0604020202020204" pitchFamily="34" charset="0"/>
              <a:buChar char="•"/>
            </a:pPr>
            <a:r>
              <a:rPr lang="sv-SE" sz="2000" dirty="0">
                <a:latin typeface="+mj-lt"/>
              </a:rPr>
              <a:t>Vilken typ av bevisning kan finnas?</a:t>
            </a:r>
          </a:p>
          <a:p>
            <a:pPr marL="285750" indent="-285750">
              <a:spcAft>
                <a:spcPts val="300"/>
              </a:spcAft>
              <a:buFont typeface="Arial" panose="020B0604020202020204" pitchFamily="34" charset="0"/>
              <a:buChar char="•"/>
            </a:pPr>
            <a:r>
              <a:rPr lang="sv-SE" sz="2000" dirty="0">
                <a:latin typeface="+mj-lt"/>
              </a:rPr>
              <a:t>Är det relevant att söka i kontorslokaler?</a:t>
            </a:r>
          </a:p>
          <a:p>
            <a:pPr marL="285750" indent="-285750">
              <a:spcAft>
                <a:spcPts val="300"/>
              </a:spcAft>
              <a:buFont typeface="Arial" panose="020B0604020202020204" pitchFamily="34" charset="0"/>
              <a:buChar char="•"/>
            </a:pPr>
            <a:r>
              <a:rPr lang="sv-SE" sz="2000" dirty="0">
                <a:latin typeface="+mj-lt"/>
              </a:rPr>
              <a:t>Behöver vi hantera elektronisk information?</a:t>
            </a:r>
          </a:p>
          <a:p>
            <a:pPr marL="285750" indent="-285750">
              <a:spcAft>
                <a:spcPts val="300"/>
              </a:spcAft>
              <a:buFont typeface="Arial" panose="020B0604020202020204" pitchFamily="34" charset="0"/>
              <a:buChar char="•"/>
            </a:pPr>
            <a:r>
              <a:rPr lang="sv-SE" sz="2000" dirty="0">
                <a:latin typeface="+mj-lt"/>
              </a:rPr>
              <a:t>Intervjuer - vem kan veta vad?</a:t>
            </a:r>
          </a:p>
          <a:p>
            <a:pPr marL="285750" indent="-285750">
              <a:spcAft>
                <a:spcPts val="300"/>
              </a:spcAft>
              <a:buFont typeface="Arial" panose="020B0604020202020204" pitchFamily="34" charset="0"/>
              <a:buChar char="•"/>
            </a:pPr>
            <a:r>
              <a:rPr lang="sv-SE" sz="2000" dirty="0">
                <a:latin typeface="+mj-lt"/>
              </a:rPr>
              <a:t>Relevanta tidsaspekter</a:t>
            </a:r>
          </a:p>
          <a:p>
            <a:pPr marL="285750" indent="-285750">
              <a:spcAft>
                <a:spcPts val="300"/>
              </a:spcAft>
              <a:buFont typeface="Arial" panose="020B0604020202020204" pitchFamily="34" charset="0"/>
              <a:buChar char="•"/>
            </a:pPr>
            <a:r>
              <a:rPr lang="sv-SE" sz="2000" dirty="0">
                <a:latin typeface="+mj-lt"/>
              </a:rPr>
              <a:t>Eventuella regulatoriska hänsynstaganden</a:t>
            </a:r>
          </a:p>
          <a:p>
            <a:pPr marL="285750" indent="-285750">
              <a:spcAft>
                <a:spcPts val="300"/>
              </a:spcAft>
              <a:buFont typeface="Arial" panose="020B0604020202020204" pitchFamily="34" charset="0"/>
              <a:buChar char="•"/>
            </a:pPr>
            <a:r>
              <a:rPr lang="sv-SE" sz="2000" dirty="0">
                <a:latin typeface="+mj-lt"/>
              </a:rPr>
              <a:t>Andra aspekter/risker - myndigheter</a:t>
            </a:r>
          </a:p>
        </p:txBody>
      </p:sp>
      <p:sp>
        <p:nvSpPr>
          <p:cNvPr id="2" name="TextBox 1">
            <a:extLst>
              <a:ext uri="{FF2B5EF4-FFF2-40B4-BE49-F238E27FC236}">
                <a16:creationId xmlns:a16="http://schemas.microsoft.com/office/drawing/2014/main" id="{859A5F5F-26FE-436A-B6A6-0D78F878CC54}"/>
              </a:ext>
            </a:extLst>
          </p:cNvPr>
          <p:cNvSpPr txBox="1"/>
          <p:nvPr/>
        </p:nvSpPr>
        <p:spPr>
          <a:xfrm rot="21098363">
            <a:off x="1053453" y="1844008"/>
            <a:ext cx="1295400" cy="338667"/>
          </a:xfrm>
          <a:prstGeom prst="rect">
            <a:avLst/>
          </a:prstGeom>
          <a:noFill/>
        </p:spPr>
        <p:txBody>
          <a:bodyPr wrap="square" rtlCol="0">
            <a:spAutoFit/>
          </a:bodyPr>
          <a:lstStyle/>
          <a:p>
            <a:pPr>
              <a:lnSpc>
                <a:spcPct val="95000"/>
              </a:lnSpc>
              <a:spcBef>
                <a:spcPts val="1200"/>
              </a:spcBef>
            </a:pPr>
            <a:r>
              <a:rPr lang="sv-SE" sz="1600" b="1" dirty="0">
                <a:solidFill>
                  <a:schemeClr val="tx2"/>
                </a:solidFill>
              </a:rPr>
              <a:t>Objektivitet</a:t>
            </a:r>
          </a:p>
        </p:txBody>
      </p:sp>
      <p:sp>
        <p:nvSpPr>
          <p:cNvPr id="8" name="TextBox 7">
            <a:extLst>
              <a:ext uri="{FF2B5EF4-FFF2-40B4-BE49-F238E27FC236}">
                <a16:creationId xmlns:a16="http://schemas.microsoft.com/office/drawing/2014/main" id="{E1886262-DF91-4D6F-B3F1-A7ACF2CA4144}"/>
              </a:ext>
            </a:extLst>
          </p:cNvPr>
          <p:cNvSpPr txBox="1"/>
          <p:nvPr/>
        </p:nvSpPr>
        <p:spPr>
          <a:xfrm rot="21101140">
            <a:off x="793766" y="1582297"/>
            <a:ext cx="1295400" cy="338667"/>
          </a:xfrm>
          <a:prstGeom prst="rect">
            <a:avLst/>
          </a:prstGeom>
          <a:noFill/>
        </p:spPr>
        <p:txBody>
          <a:bodyPr wrap="square" rtlCol="0">
            <a:spAutoFit/>
          </a:bodyPr>
          <a:lstStyle/>
          <a:p>
            <a:pPr>
              <a:lnSpc>
                <a:spcPct val="95000"/>
              </a:lnSpc>
              <a:spcBef>
                <a:spcPts val="1200"/>
              </a:spcBef>
            </a:pPr>
            <a:r>
              <a:rPr lang="sv-SE" sz="1600" b="1" dirty="0">
                <a:solidFill>
                  <a:schemeClr val="tx2"/>
                </a:solidFill>
              </a:rPr>
              <a:t>Oberoende</a:t>
            </a:r>
          </a:p>
        </p:txBody>
      </p:sp>
    </p:spTree>
    <p:extLst>
      <p:ext uri="{BB962C8B-B14F-4D97-AF65-F5344CB8AC3E}">
        <p14:creationId xmlns:p14="http://schemas.microsoft.com/office/powerpoint/2010/main" val="419105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4F01A-846E-4BB4-A771-5AD42FA9A164}"/>
              </a:ext>
            </a:extLst>
          </p:cNvPr>
          <p:cNvSpPr>
            <a:spLocks noGrp="1"/>
          </p:cNvSpPr>
          <p:nvPr>
            <p:ph type="title"/>
          </p:nvPr>
        </p:nvSpPr>
        <p:spPr/>
        <p:txBody>
          <a:bodyPr/>
          <a:lstStyle/>
          <a:p>
            <a:r>
              <a:rPr lang="sv-SE" dirty="0"/>
              <a:t>Brottsanmälan – hur resonerar åklagaren?</a:t>
            </a:r>
          </a:p>
        </p:txBody>
      </p:sp>
      <p:sp>
        <p:nvSpPr>
          <p:cNvPr id="5" name="Content Placeholder 4">
            <a:extLst>
              <a:ext uri="{FF2B5EF4-FFF2-40B4-BE49-F238E27FC236}">
                <a16:creationId xmlns:a16="http://schemas.microsoft.com/office/drawing/2014/main" id="{1DDB4C53-504B-406D-BF68-412E29B0211E}"/>
              </a:ext>
            </a:extLst>
          </p:cNvPr>
          <p:cNvSpPr>
            <a:spLocks noGrp="1"/>
          </p:cNvSpPr>
          <p:nvPr>
            <p:ph sz="quarter" idx="13"/>
          </p:nvPr>
        </p:nvSpPr>
        <p:spPr>
          <a:xfrm>
            <a:off x="1631950" y="2049195"/>
            <a:ext cx="8928100" cy="3992027"/>
          </a:xfrm>
        </p:spPr>
        <p:txBody>
          <a:bodyPr/>
          <a:lstStyle/>
          <a:p>
            <a:pPr>
              <a:buFont typeface="Arial" panose="020B0604020202020204" pitchFamily="34" charset="0"/>
              <a:buChar char="•"/>
            </a:pPr>
            <a:r>
              <a:rPr lang="sv-SE" sz="2000" dirty="0"/>
              <a:t>Måste man polisanmäla?</a:t>
            </a:r>
          </a:p>
          <a:p>
            <a:pPr>
              <a:buFont typeface="Arial" panose="020B0604020202020204" pitchFamily="34" charset="0"/>
              <a:buChar char="•"/>
            </a:pPr>
            <a:r>
              <a:rPr lang="sv-SE" sz="2000" dirty="0"/>
              <a:t>Vilka för- och nackdelar finns med en polisanmälan?</a:t>
            </a:r>
          </a:p>
          <a:p>
            <a:pPr>
              <a:buFont typeface="Arial" panose="020B0604020202020204" pitchFamily="34" charset="0"/>
              <a:buChar char="•"/>
            </a:pPr>
            <a:r>
              <a:rPr lang="sv-SE" sz="2000" dirty="0"/>
              <a:t>Vid vilken tidpunkt är det bäst att anmäla?</a:t>
            </a:r>
          </a:p>
          <a:p>
            <a:pPr>
              <a:buFont typeface="Arial" panose="020B0604020202020204" pitchFamily="34" charset="0"/>
              <a:buChar char="•"/>
            </a:pPr>
            <a:r>
              <a:rPr lang="sv-SE" sz="2000" dirty="0"/>
              <a:t>Finns det något man bör respektive inte bör göra innan en polisanmälan?</a:t>
            </a:r>
          </a:p>
          <a:p>
            <a:pPr>
              <a:buFont typeface="Arial" panose="020B0604020202020204" pitchFamily="34" charset="0"/>
              <a:buChar char="•"/>
            </a:pPr>
            <a:r>
              <a:rPr lang="sv-SE" sz="2000" dirty="0"/>
              <a:t>Hur fungerar det om internutredningen fortsätter parallellt med en polisutredning?</a:t>
            </a:r>
          </a:p>
          <a:p>
            <a:pPr>
              <a:buFont typeface="Arial" panose="020B0604020202020204" pitchFamily="34" charset="0"/>
              <a:buChar char="•"/>
            </a:pPr>
            <a:r>
              <a:rPr lang="sv-SE" sz="2000" dirty="0"/>
              <a:t>Vilka möjligheter har ett organisation att få insyn i en polisutredning som berör organisationen?</a:t>
            </a:r>
          </a:p>
          <a:p>
            <a:pPr>
              <a:buFont typeface="Arial" panose="020B0604020202020204" pitchFamily="34" charset="0"/>
              <a:buChar char="•"/>
            </a:pPr>
            <a:endParaRPr lang="sv-SE" sz="2000" dirty="0"/>
          </a:p>
        </p:txBody>
      </p:sp>
    </p:spTree>
    <p:extLst>
      <p:ext uri="{BB962C8B-B14F-4D97-AF65-F5344CB8AC3E}">
        <p14:creationId xmlns:p14="http://schemas.microsoft.com/office/powerpoint/2010/main" val="34131085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Vinge">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extLst>
    <a:ext uri="{05A4C25C-085E-4340-85A3-A5531E510DB2}">
      <thm15:themeFamily xmlns:thm15="http://schemas.microsoft.com/office/thememl/2012/main" name="Vinge - Wide.potx" id="{68CC8CD3-5CCA-43FA-9ABB-CF76A37E2C9E}" vid="{529A0C19-762F-428C-A9C0-BFB2F7099CB0}"/>
    </a:ext>
  </a:extLst>
</a:theme>
</file>

<file path=ppt/theme/theme2.xml><?xml version="1.0" encoding="utf-8"?>
<a:theme xmlns:a="http://schemas.openxmlformats.org/drawingml/2006/main" name="Blank">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theme>
</file>

<file path=ppt/theme/theme3.xml><?xml version="1.0" encoding="utf-8"?>
<a:theme xmlns:a="http://schemas.openxmlformats.org/drawingml/2006/main" name="Blank">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theme>
</file>

<file path=docProps/app.xml><?xml version="1.0" encoding="utf-8"?>
<Properties xmlns="http://schemas.openxmlformats.org/officeDocument/2006/extended-properties" xmlns:vt="http://schemas.openxmlformats.org/officeDocument/2006/docPropsVTypes">
  <Template>Vinge - Wide</Template>
  <TotalTime>0</TotalTime>
  <Words>605</Words>
  <Application>Microsoft Office PowerPoint</Application>
  <PresentationFormat>Widescreen</PresentationFormat>
  <Paragraphs>119</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2022-02-17T16:18:00Z</dcterms:created>
  <dcterms:modified xsi:type="dcterms:W3CDTF">2022-02-17T16:18:00Z</dcterms:modified>
</cp:coreProperties>
</file>